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5"/>
  </p:sldMasterIdLst>
  <p:notesMasterIdLst>
    <p:notesMasterId r:id="rId16"/>
  </p:notesMasterIdLst>
  <p:handoutMasterIdLst>
    <p:handoutMasterId r:id="rId17"/>
  </p:handoutMasterIdLst>
  <p:sldIdLst>
    <p:sldId id="322" r:id="rId6"/>
    <p:sldId id="664" r:id="rId7"/>
    <p:sldId id="649" r:id="rId8"/>
    <p:sldId id="660" r:id="rId9"/>
    <p:sldId id="661" r:id="rId10"/>
    <p:sldId id="662" r:id="rId11"/>
    <p:sldId id="663" r:id="rId12"/>
    <p:sldId id="316" r:id="rId13"/>
    <p:sldId id="658" r:id="rId14"/>
    <p:sldId id="665" r:id="rId15"/>
  </p:sldIdLst>
  <p:sldSz cx="9144000" cy="5143500" type="screen16x9"/>
  <p:notesSz cx="9144000" cy="68580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">
          <p15:clr>
            <a:srgbClr val="A4A3A4"/>
          </p15:clr>
        </p15:guide>
        <p15:guide id="2" pos="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DB"/>
    <a:srgbClr val="86CEF4"/>
    <a:srgbClr val="0F238C"/>
    <a:srgbClr val="081765"/>
    <a:srgbClr val="0F238D"/>
    <a:srgbClr val="FFAF8B"/>
    <a:srgbClr val="FFA279"/>
    <a:srgbClr val="FF7F45"/>
    <a:srgbClr val="34AA34"/>
    <a:srgbClr val="FF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503" autoAdjust="0"/>
  </p:normalViewPr>
  <p:slideViewPr>
    <p:cSldViewPr snapToGrid="0" showGuides="1">
      <p:cViewPr varScale="1">
        <p:scale>
          <a:sx n="129" d="100"/>
          <a:sy n="129" d="100"/>
        </p:scale>
        <p:origin x="1086" y="132"/>
      </p:cViewPr>
      <p:guideLst>
        <p:guide orient="horz" pos="409"/>
        <p:guide pos="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CD8DF2-53D4-4BF6-8978-143C17340C4B}" type="datetimeFigureOut">
              <a:rPr lang="en-US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329EE4-9E7B-4DC4-A0B9-464292B8027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67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AA24D4-C142-4AD4-AFCF-F7BB80872E9B}" type="datetimeFigureOut">
              <a:rPr lang="en-US"/>
              <a:pPr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75FB5-9214-4EFA-B591-A6F1A7368D3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46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75FB5-9214-4EFA-B591-A6F1A7368D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0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Title Slide 1">
    <p:bg>
      <p:bgPr>
        <a:gradFill>
          <a:gsLst>
            <a:gs pos="99000">
              <a:srgbClr val="00A3E0"/>
            </a:gs>
            <a:gs pos="1000">
              <a:srgbClr val="10069F"/>
            </a:gs>
          </a:gsLst>
          <a:lin ang="90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Hide background Logo">
            <a:extLst>
              <a:ext uri="{FF2B5EF4-FFF2-40B4-BE49-F238E27FC236}">
                <a16:creationId xmlns:a16="http://schemas.microsoft.com/office/drawing/2014/main" id="{CD7E7ADD-A5EE-4293-9821-A81FD429DCCC}"/>
              </a:ext>
            </a:extLst>
          </p:cNvPr>
          <p:cNvSpPr/>
          <p:nvPr/>
        </p:nvSpPr>
        <p:spPr>
          <a:xfrm>
            <a:off x="219600" y="4853250"/>
            <a:ext cx="561600" cy="21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4F6A1DCD-AFA3-44B1-BB26-956115725CC6}"/>
              </a:ext>
            </a:extLst>
          </p:cNvPr>
          <p:cNvSpPr>
            <a:spLocks noGrp="1"/>
          </p:cNvSpPr>
          <p:nvPr>
            <p:ph type="dt" sz="half" idx="8"/>
          </p:nvPr>
        </p:nvSpPr>
        <p:spPr>
          <a:xfrm>
            <a:off x="3378994" y="2663589"/>
            <a:ext cx="4387106" cy="364461"/>
          </a:xfrm>
        </p:spPr>
        <p:txBody>
          <a:bodyPr wrap="square" anchor="b">
            <a:spAutoFit/>
          </a:bodyPr>
          <a:lstStyle>
            <a:lvl1pPr algn="l" defTabSz="280800">
              <a:lnSpc>
                <a:spcPct val="95000"/>
              </a:lnSpc>
              <a:spcAft>
                <a:spcPts val="553"/>
              </a:spcAft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9" name="Footer Placeholder (hidden)">
            <a:extLst>
              <a:ext uri="{FF2B5EF4-FFF2-40B4-BE49-F238E27FC236}">
                <a16:creationId xmlns:a16="http://schemas.microsoft.com/office/drawing/2014/main" id="{E59104A9-6371-4B6E-ADB0-1BC485D2DE73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9137210" y="5136710"/>
            <a:ext cx="0" cy="0"/>
          </a:xfrm>
          <a:prstGeom prst="rect">
            <a:avLst/>
          </a:prstGeo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10" name="Slide Number Placeholder (hidden)">
            <a:extLst>
              <a:ext uri="{FF2B5EF4-FFF2-40B4-BE49-F238E27FC236}">
                <a16:creationId xmlns:a16="http://schemas.microsoft.com/office/drawing/2014/main" id="{03B6870E-CF8C-4EED-BB0D-66F9991BD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7210" y="5136710"/>
            <a:ext cx="0" cy="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04" name="Grid Decoration">
            <a:extLst>
              <a:ext uri="{FF2B5EF4-FFF2-40B4-BE49-F238E27FC236}">
                <a16:creationId xmlns:a16="http://schemas.microsoft.com/office/drawing/2014/main" id="{477C5741-C323-4904-A7E4-C6EE7E7C36B1}"/>
              </a:ext>
            </a:extLst>
          </p:cNvPr>
          <p:cNvGrpSpPr/>
          <p:nvPr/>
        </p:nvGrpSpPr>
        <p:grpSpPr bwMode="ltGray">
          <a:xfrm>
            <a:off x="-394" y="-9450"/>
            <a:ext cx="9144394" cy="5152950"/>
            <a:chOff x="-525" y="-12600"/>
            <a:chExt cx="12192525" cy="68706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91930DD-37F9-4E5C-AF98-367271E48F65}"/>
                </a:ext>
              </a:extLst>
            </p:cNvPr>
            <p:cNvCxnSpPr/>
            <p:nvPr userDrawn="1"/>
          </p:nvCxnSpPr>
          <p:spPr bwMode="ltGray">
            <a:xfrm>
              <a:off x="0" y="5113338"/>
              <a:ext cx="1219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BECD12-13FA-465C-A5C9-F74D5C72FF86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0" y="5348288"/>
              <a:ext cx="4130675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7E3B37-8AD5-4342-A01B-490894F55388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5582750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FCDC22-4C05-4409-A1A2-BA40843B63B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5817212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442ECD-8E60-46BA-93E9-034AD2F2952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V="1">
              <a:off x="-525" y="6049963"/>
              <a:ext cx="4131200" cy="1712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262152-E536-45B3-B42E-FF64534BE76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6286136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DE0786-0311-432C-BF1C-0FC4484EB54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6520598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A26A46-5A23-4E71-86B8-D42B8AE213D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V="1">
              <a:off x="-525" y="6751638"/>
              <a:ext cx="4131200" cy="3422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32711A-14CB-4B7E-897F-0F43D5E5EA85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4130400" y="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0FFE11-2228-4095-8213-B7DF694B07B1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071200" y="-1260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76BF9B-BA80-4535-9BEE-4C96B17589FE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2000" y="2539800"/>
              <a:ext cx="41184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73A65C-8424-4A10-A797-3CD4EB372522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258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9D055B9-1151-4A29-8BC8-F226B88C224E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884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C626A0-B95A-4A60-90B8-04C99A492EE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445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D2E554C-FE97-4D2B-BCC1-AB142412B25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632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3C16FC-5417-4C75-B329-3F86AA17A1A7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820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75E7C3B-12AE-4BB8-BBB5-6BDED40828A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007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8D9680-1780-4095-A6A5-2D3C993B814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194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F97DB5B-2E43-4A4E-8C59-51F0966A4136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381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7ACA9E8-0A0A-4BEC-B611-67DE5E820CA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568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03294FB-D050-4427-B3A7-7AB40551D4A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756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F44C384-B751-406C-BE7A-68C3296941E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943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01">
              <a:extLst>
                <a:ext uri="{FF2B5EF4-FFF2-40B4-BE49-F238E27FC236}">
                  <a16:creationId xmlns:a16="http://schemas.microsoft.com/office/drawing/2014/main" id="{575287CC-10F4-4756-ACFF-FC235CC31B94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696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02">
              <a:extLst>
                <a:ext uri="{FF2B5EF4-FFF2-40B4-BE49-F238E27FC236}">
                  <a16:creationId xmlns:a16="http://schemas.microsoft.com/office/drawing/2014/main" id="{EBBA423D-CED0-4685-B301-48162C9D196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509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3">
              <a:extLst>
                <a:ext uri="{FF2B5EF4-FFF2-40B4-BE49-F238E27FC236}">
                  <a16:creationId xmlns:a16="http://schemas.microsoft.com/office/drawing/2014/main" id="{EF37AE5F-737F-47BB-8C7C-73008137DF0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322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B332B4-661E-480F-B3A7-03A1659F61C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135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B801BD6-B64D-436A-A2C8-FE764D59FA3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948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2BFCE8B-EFDD-4BF9-8236-5088DA0366C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760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31BE53-9ED4-46DB-8379-0EAF4BA536F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573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96AB21B-7279-46BA-BE0B-765FFC84504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2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078673B-947B-4697-BE71-880F0EEF3245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99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00A1DFC-F57B-4770-90BD-038EC73C4118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86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(P41)">
            <a:extLst>
              <a:ext uri="{FF2B5EF4-FFF2-40B4-BE49-F238E27FC236}">
                <a16:creationId xmlns:a16="http://schemas.microsoft.com/office/drawing/2014/main" id="{D463EF9F-EC08-4F41-95E7-7BC682D3D8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4136750 w 12192000"/>
              <a:gd name="connsiteY0" fmla="*/ 5113800 h 6858000"/>
              <a:gd name="connsiteX1" fmla="*/ 4364400 w 12192000"/>
              <a:gd name="connsiteY1" fmla="*/ 5113800 h 6858000"/>
              <a:gd name="connsiteX2" fmla="*/ 12192000 w 12192000"/>
              <a:gd name="connsiteY2" fmla="*/ 5113800 h 6858000"/>
              <a:gd name="connsiteX3" fmla="*/ 12192000 w 12192000"/>
              <a:gd name="connsiteY3" fmla="*/ 6858000 h 6858000"/>
              <a:gd name="connsiteX4" fmla="*/ 4136750 w 12192000"/>
              <a:gd name="connsiteY4" fmla="*/ 6858000 h 6858000"/>
              <a:gd name="connsiteX5" fmla="*/ 0 w 12192000"/>
              <a:gd name="connsiteY5" fmla="*/ 5113800 h 6858000"/>
              <a:gd name="connsiteX6" fmla="*/ 4130400 w 12192000"/>
              <a:gd name="connsiteY6" fmla="*/ 5113800 h 6858000"/>
              <a:gd name="connsiteX7" fmla="*/ 41304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10" fmla="*/ 4130400 w 12192000"/>
              <a:gd name="connsiteY10" fmla="*/ 0 h 6858000"/>
              <a:gd name="connsiteX11" fmla="*/ 4130400 w 12192000"/>
              <a:gd name="connsiteY11" fmla="*/ 5067000 h 6858000"/>
              <a:gd name="connsiteX12" fmla="*/ 4130400 w 12192000"/>
              <a:gd name="connsiteY12" fmla="*/ 5107450 h 6858000"/>
              <a:gd name="connsiteX13" fmla="*/ 0 w 12192000"/>
              <a:gd name="connsiteY13" fmla="*/ 5107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4136750" y="5113800"/>
                </a:moveTo>
                <a:lnTo>
                  <a:pt x="4364400" y="5113800"/>
                </a:lnTo>
                <a:lnTo>
                  <a:pt x="12192000" y="5113800"/>
                </a:lnTo>
                <a:lnTo>
                  <a:pt x="12192000" y="6858000"/>
                </a:lnTo>
                <a:lnTo>
                  <a:pt x="4136750" y="6858000"/>
                </a:lnTo>
                <a:close/>
                <a:moveTo>
                  <a:pt x="0" y="5113800"/>
                </a:moveTo>
                <a:lnTo>
                  <a:pt x="4130400" y="5113800"/>
                </a:lnTo>
                <a:lnTo>
                  <a:pt x="41304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130400" y="0"/>
                </a:lnTo>
                <a:lnTo>
                  <a:pt x="4130400" y="5067000"/>
                </a:lnTo>
                <a:lnTo>
                  <a:pt x="4130400" y="5107450"/>
                </a:lnTo>
                <a:lnTo>
                  <a:pt x="0" y="5107450"/>
                </a:lnTo>
                <a:close/>
              </a:path>
            </a:pathLst>
          </a:custGeom>
          <a:noFill/>
        </p:spPr>
        <p:txBody>
          <a:bodyPr wrap="square" lIns="396000" rIns="396000" bIns="468000" anchor="ctr" anchorCtr="0">
            <a:noAutofit/>
          </a:bodyPr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area to add picture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0CA825D8-8A74-4D85-9E5D-DA0C5C57A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8994" y="1518750"/>
            <a:ext cx="4387106" cy="350865"/>
          </a:xfrm>
        </p:spPr>
        <p:txBody>
          <a:bodyPr tIns="0" bIns="0" anchor="b"/>
          <a:lstStyle>
            <a:lvl1pPr algn="l" defTabSz="280800">
              <a:lnSpc>
                <a:spcPct val="95000"/>
              </a:lnSpc>
              <a:spcAft>
                <a:spcPts val="0"/>
              </a:spcAft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B79FE9FA-B090-40ED-A66C-FC46A2929F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8994" y="1869614"/>
            <a:ext cx="4387106" cy="278838"/>
          </a:xfrm>
        </p:spPr>
        <p:txBody>
          <a:bodyPr wrap="square" tIns="3600">
            <a:no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r>
              <a:rPr lang="en-US" dirty="0"/>
              <a:t>Click to edit subheading</a:t>
            </a:r>
          </a:p>
        </p:txBody>
      </p:sp>
      <p:sp>
        <p:nvSpPr>
          <p:cNvPr id="103" name="Logo">
            <a:extLst>
              <a:ext uri="{FF2B5EF4-FFF2-40B4-BE49-F238E27FC236}">
                <a16:creationId xmlns:a16="http://schemas.microsoft.com/office/drawing/2014/main" id="{66B4BCD1-6E4A-40C1-85DC-38A5A7EEA082}"/>
              </a:ext>
            </a:extLst>
          </p:cNvPr>
          <p:cNvSpPr>
            <a:spLocks noChangeAspect="1"/>
          </p:cNvSpPr>
          <p:nvPr/>
        </p:nvSpPr>
        <p:spPr bwMode="black">
          <a:xfrm>
            <a:off x="7583931" y="325041"/>
            <a:ext cx="1270748" cy="351309"/>
          </a:xfrm>
          <a:custGeom>
            <a:avLst/>
            <a:gdLst>
              <a:gd name="connsiteX0" fmla="*/ 322580 w 2575560"/>
              <a:gd name="connsiteY0" fmla="*/ 171554 h 719869"/>
              <a:gd name="connsiteX1" fmla="*/ 261620 w 2575560"/>
              <a:gd name="connsiteY1" fmla="*/ 452224 h 719869"/>
              <a:gd name="connsiteX2" fmla="*/ 384810 w 2575560"/>
              <a:gd name="connsiteY2" fmla="*/ 452224 h 719869"/>
              <a:gd name="connsiteX3" fmla="*/ 941070 w 2575560"/>
              <a:gd name="connsiteY3" fmla="*/ 157584 h 719869"/>
              <a:gd name="connsiteX4" fmla="*/ 892810 w 2575560"/>
              <a:gd name="connsiteY4" fmla="*/ 212194 h 719869"/>
              <a:gd name="connsiteX5" fmla="*/ 998220 w 2575560"/>
              <a:gd name="connsiteY5" fmla="*/ 293474 h 719869"/>
              <a:gd name="connsiteX6" fmla="*/ 1195070 w 2575560"/>
              <a:gd name="connsiteY6" fmla="*/ 500484 h 719869"/>
              <a:gd name="connsiteX7" fmla="*/ 1009650 w 2575560"/>
              <a:gd name="connsiteY7" fmla="*/ 703684 h 719869"/>
              <a:gd name="connsiteX8" fmla="*/ 687070 w 2575560"/>
              <a:gd name="connsiteY8" fmla="*/ 671934 h 719869"/>
              <a:gd name="connsiteX9" fmla="*/ 687070 w 2575560"/>
              <a:gd name="connsiteY9" fmla="*/ 506834 h 719869"/>
              <a:gd name="connsiteX10" fmla="*/ 876300 w 2575560"/>
              <a:gd name="connsiteY10" fmla="*/ 577954 h 719869"/>
              <a:gd name="connsiteX11" fmla="*/ 981710 w 2575560"/>
              <a:gd name="connsiteY11" fmla="*/ 500484 h 719869"/>
              <a:gd name="connsiteX12" fmla="*/ 909320 w 2575560"/>
              <a:gd name="connsiteY12" fmla="*/ 420474 h 719869"/>
              <a:gd name="connsiteX13" fmla="*/ 941070 w 2575560"/>
              <a:gd name="connsiteY13" fmla="*/ 157584 h 719869"/>
              <a:gd name="connsiteX14" fmla="*/ 2136140 w 2575560"/>
              <a:gd name="connsiteY14" fmla="*/ 20424 h 719869"/>
              <a:gd name="connsiteX15" fmla="*/ 2321560 w 2575560"/>
              <a:gd name="connsiteY15" fmla="*/ 20424 h 719869"/>
              <a:gd name="connsiteX16" fmla="*/ 2321560 w 2575560"/>
              <a:gd name="connsiteY16" fmla="*/ 562714 h 719869"/>
              <a:gd name="connsiteX17" fmla="*/ 2575560 w 2575560"/>
              <a:gd name="connsiteY17" fmla="*/ 562714 h 719869"/>
              <a:gd name="connsiteX18" fmla="*/ 2575560 w 2575560"/>
              <a:gd name="connsiteY18" fmla="*/ 706224 h 719869"/>
              <a:gd name="connsiteX19" fmla="*/ 2136140 w 2575560"/>
              <a:gd name="connsiteY19" fmla="*/ 706224 h 719869"/>
              <a:gd name="connsiteX20" fmla="*/ 1346200 w 2575560"/>
              <a:gd name="connsiteY20" fmla="*/ 20424 h 719869"/>
              <a:gd name="connsiteX21" fmla="*/ 1551940 w 2575560"/>
              <a:gd name="connsiteY21" fmla="*/ 20424 h 719869"/>
              <a:gd name="connsiteX22" fmla="*/ 1648460 w 2575560"/>
              <a:gd name="connsiteY22" fmla="*/ 431904 h 719869"/>
              <a:gd name="connsiteX23" fmla="*/ 1743710 w 2575560"/>
              <a:gd name="connsiteY23" fmla="*/ 20424 h 719869"/>
              <a:gd name="connsiteX24" fmla="*/ 1950720 w 2575560"/>
              <a:gd name="connsiteY24" fmla="*/ 20424 h 719869"/>
              <a:gd name="connsiteX25" fmla="*/ 2039620 w 2575560"/>
              <a:gd name="connsiteY25" fmla="*/ 706224 h 719869"/>
              <a:gd name="connsiteX26" fmla="*/ 1846580 w 2575560"/>
              <a:gd name="connsiteY26" fmla="*/ 706224 h 719869"/>
              <a:gd name="connsiteX27" fmla="*/ 1813560 w 2575560"/>
              <a:gd name="connsiteY27" fmla="*/ 274424 h 719869"/>
              <a:gd name="connsiteX28" fmla="*/ 1723390 w 2575560"/>
              <a:gd name="connsiteY28" fmla="*/ 706224 h 719869"/>
              <a:gd name="connsiteX29" fmla="*/ 1572260 w 2575560"/>
              <a:gd name="connsiteY29" fmla="*/ 706224 h 719869"/>
              <a:gd name="connsiteX30" fmla="*/ 1483360 w 2575560"/>
              <a:gd name="connsiteY30" fmla="*/ 274424 h 719869"/>
              <a:gd name="connsiteX31" fmla="*/ 1449070 w 2575560"/>
              <a:gd name="connsiteY31" fmla="*/ 706224 h 719869"/>
              <a:gd name="connsiteX32" fmla="*/ 1257300 w 2575560"/>
              <a:gd name="connsiteY32" fmla="*/ 706224 h 719869"/>
              <a:gd name="connsiteX33" fmla="*/ 205740 w 2575560"/>
              <a:gd name="connsiteY33" fmla="*/ 20424 h 719869"/>
              <a:gd name="connsiteX34" fmla="*/ 439420 w 2575560"/>
              <a:gd name="connsiteY34" fmla="*/ 20424 h 719869"/>
              <a:gd name="connsiteX35" fmla="*/ 645160 w 2575560"/>
              <a:gd name="connsiteY35" fmla="*/ 706224 h 719869"/>
              <a:gd name="connsiteX36" fmla="*/ 439420 w 2575560"/>
              <a:gd name="connsiteY36" fmla="*/ 706224 h 719869"/>
              <a:gd name="connsiteX37" fmla="*/ 411480 w 2575560"/>
              <a:gd name="connsiteY37" fmla="*/ 583034 h 719869"/>
              <a:gd name="connsiteX38" fmla="*/ 232410 w 2575560"/>
              <a:gd name="connsiteY38" fmla="*/ 583034 h 719869"/>
              <a:gd name="connsiteX39" fmla="*/ 204470 w 2575560"/>
              <a:gd name="connsiteY39" fmla="*/ 706224 h 719869"/>
              <a:gd name="connsiteX40" fmla="*/ 0 w 2575560"/>
              <a:gd name="connsiteY40" fmla="*/ 706224 h 719869"/>
              <a:gd name="connsiteX41" fmla="*/ 994112 w 2575560"/>
              <a:gd name="connsiteY41" fmla="*/ 422 h 719869"/>
              <a:gd name="connsiteX42" fmla="*/ 1140459 w 2575560"/>
              <a:gd name="connsiteY42" fmla="*/ 34395 h 719869"/>
              <a:gd name="connsiteX43" fmla="*/ 1140459 w 2575560"/>
              <a:gd name="connsiteY43" fmla="*/ 212195 h 719869"/>
              <a:gd name="connsiteX44" fmla="*/ 701040 w 2575560"/>
              <a:gd name="connsiteY44" fmla="*/ 260455 h 719869"/>
              <a:gd name="connsiteX45" fmla="*/ 994112 w 2575560"/>
              <a:gd name="connsiteY45" fmla="*/ 422 h 7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75560" h="719869">
                <a:moveTo>
                  <a:pt x="322580" y="171554"/>
                </a:moveTo>
                <a:lnTo>
                  <a:pt x="261620" y="452224"/>
                </a:lnTo>
                <a:lnTo>
                  <a:pt x="384810" y="452224"/>
                </a:lnTo>
                <a:close/>
                <a:moveTo>
                  <a:pt x="941070" y="157584"/>
                </a:moveTo>
                <a:cubicBezTo>
                  <a:pt x="900430" y="170284"/>
                  <a:pt x="892810" y="191874"/>
                  <a:pt x="892810" y="212194"/>
                </a:cubicBezTo>
                <a:cubicBezTo>
                  <a:pt x="892810" y="261724"/>
                  <a:pt x="955040" y="276964"/>
                  <a:pt x="998220" y="293474"/>
                </a:cubicBezTo>
                <a:cubicBezTo>
                  <a:pt x="1069340" y="320144"/>
                  <a:pt x="1195070" y="355704"/>
                  <a:pt x="1195070" y="500484"/>
                </a:cubicBezTo>
                <a:cubicBezTo>
                  <a:pt x="1195070" y="589384"/>
                  <a:pt x="1109980" y="673204"/>
                  <a:pt x="1009650" y="703684"/>
                </a:cubicBezTo>
                <a:cubicBezTo>
                  <a:pt x="885190" y="741784"/>
                  <a:pt x="763270" y="704954"/>
                  <a:pt x="687070" y="671934"/>
                </a:cubicBezTo>
                <a:lnTo>
                  <a:pt x="687070" y="506834"/>
                </a:lnTo>
                <a:cubicBezTo>
                  <a:pt x="750570" y="552554"/>
                  <a:pt x="806450" y="576684"/>
                  <a:pt x="876300" y="577954"/>
                </a:cubicBezTo>
                <a:cubicBezTo>
                  <a:pt x="918210" y="579224"/>
                  <a:pt x="981710" y="558904"/>
                  <a:pt x="981710" y="500484"/>
                </a:cubicBezTo>
                <a:cubicBezTo>
                  <a:pt x="981710" y="449684"/>
                  <a:pt x="935990" y="434444"/>
                  <a:pt x="909320" y="420474"/>
                </a:cubicBezTo>
                <a:cubicBezTo>
                  <a:pt x="758190" y="337924"/>
                  <a:pt x="803910" y="171554"/>
                  <a:pt x="941070" y="157584"/>
                </a:cubicBezTo>
                <a:close/>
                <a:moveTo>
                  <a:pt x="2136140" y="20424"/>
                </a:moveTo>
                <a:lnTo>
                  <a:pt x="2321560" y="20424"/>
                </a:lnTo>
                <a:lnTo>
                  <a:pt x="2321560" y="562714"/>
                </a:lnTo>
                <a:lnTo>
                  <a:pt x="2575560" y="562714"/>
                </a:lnTo>
                <a:lnTo>
                  <a:pt x="2575560" y="706224"/>
                </a:lnTo>
                <a:lnTo>
                  <a:pt x="2136140" y="706224"/>
                </a:lnTo>
                <a:close/>
                <a:moveTo>
                  <a:pt x="1346200" y="20424"/>
                </a:moveTo>
                <a:lnTo>
                  <a:pt x="1551940" y="20424"/>
                </a:lnTo>
                <a:lnTo>
                  <a:pt x="1648460" y="431904"/>
                </a:lnTo>
                <a:lnTo>
                  <a:pt x="1743710" y="20424"/>
                </a:lnTo>
                <a:lnTo>
                  <a:pt x="1950720" y="20424"/>
                </a:lnTo>
                <a:lnTo>
                  <a:pt x="2039620" y="706224"/>
                </a:lnTo>
                <a:lnTo>
                  <a:pt x="1846580" y="706224"/>
                </a:lnTo>
                <a:lnTo>
                  <a:pt x="1813560" y="274424"/>
                </a:lnTo>
                <a:lnTo>
                  <a:pt x="1723390" y="706224"/>
                </a:lnTo>
                <a:lnTo>
                  <a:pt x="1572260" y="706224"/>
                </a:lnTo>
                <a:lnTo>
                  <a:pt x="1483360" y="274424"/>
                </a:lnTo>
                <a:lnTo>
                  <a:pt x="1449070" y="706224"/>
                </a:lnTo>
                <a:lnTo>
                  <a:pt x="1257300" y="706224"/>
                </a:lnTo>
                <a:close/>
                <a:moveTo>
                  <a:pt x="205740" y="20424"/>
                </a:moveTo>
                <a:lnTo>
                  <a:pt x="439420" y="20424"/>
                </a:lnTo>
                <a:lnTo>
                  <a:pt x="645160" y="706224"/>
                </a:lnTo>
                <a:lnTo>
                  <a:pt x="439420" y="706224"/>
                </a:lnTo>
                <a:lnTo>
                  <a:pt x="411480" y="583034"/>
                </a:lnTo>
                <a:lnTo>
                  <a:pt x="232410" y="583034"/>
                </a:lnTo>
                <a:lnTo>
                  <a:pt x="204470" y="706224"/>
                </a:lnTo>
                <a:lnTo>
                  <a:pt x="0" y="706224"/>
                </a:lnTo>
                <a:close/>
                <a:moveTo>
                  <a:pt x="994112" y="422"/>
                </a:moveTo>
                <a:cubicBezTo>
                  <a:pt x="1046321" y="2724"/>
                  <a:pt x="1097597" y="14392"/>
                  <a:pt x="1140459" y="34395"/>
                </a:cubicBezTo>
                <a:cubicBezTo>
                  <a:pt x="1143000" y="75035"/>
                  <a:pt x="1146809" y="118215"/>
                  <a:pt x="1140459" y="212195"/>
                </a:cubicBezTo>
                <a:cubicBezTo>
                  <a:pt x="970280" y="63605"/>
                  <a:pt x="703580" y="123295"/>
                  <a:pt x="701040" y="260455"/>
                </a:cubicBezTo>
                <a:cubicBezTo>
                  <a:pt x="672465" y="70907"/>
                  <a:pt x="837486" y="-6483"/>
                  <a:pt x="994112" y="42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IO_AGENDA_IGNORE_NAVIGATION" hidden="1">
            <a:extLst>
              <a:ext uri="{FF2B5EF4-FFF2-40B4-BE49-F238E27FC236}">
                <a16:creationId xmlns:a16="http://schemas.microsoft.com/office/drawing/2014/main" id="{287EF10B-E93F-4F89-9FB3-1A347169686C}"/>
              </a:ext>
            </a:extLst>
          </p:cNvPr>
          <p:cNvSpPr/>
          <p:nvPr/>
        </p:nvSpPr>
        <p:spPr>
          <a:xfrm>
            <a:off x="8853720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58" name="MIO_AGENDA_IGNORE_CHAPTER_REFERENCE" hidden="1">
            <a:extLst>
              <a:ext uri="{FF2B5EF4-FFF2-40B4-BE49-F238E27FC236}">
                <a16:creationId xmlns:a16="http://schemas.microsoft.com/office/drawing/2014/main" id="{C4F5FA7D-3698-4E1D-9882-6F3C343465A7}"/>
              </a:ext>
            </a:extLst>
          </p:cNvPr>
          <p:cNvSpPr/>
          <p:nvPr/>
        </p:nvSpPr>
        <p:spPr>
          <a:xfrm>
            <a:off x="8638184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12" name="Firstname Lastname">
            <a:extLst>
              <a:ext uri="{FF2B5EF4-FFF2-40B4-BE49-F238E27FC236}">
                <a16:creationId xmlns:a16="http://schemas.microsoft.com/office/drawing/2014/main" id="{44F94BEC-5FEE-4E23-9B49-21A45B711E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78599" y="2326118"/>
            <a:ext cx="4387500" cy="173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Position and Title">
            <a:extLst>
              <a:ext uri="{FF2B5EF4-FFF2-40B4-BE49-F238E27FC236}">
                <a16:creationId xmlns:a16="http://schemas.microsoft.com/office/drawing/2014/main" id="{AF3DCBE4-97FE-41EF-8901-C12C7A998A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78599" y="2501550"/>
            <a:ext cx="4387500" cy="17543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Position and Title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65FC8929-EAC1-44D3-88E2-9306D0D4B2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78599" y="3028050"/>
            <a:ext cx="4387500" cy="17543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8" name="Version">
            <a:extLst>
              <a:ext uri="{FF2B5EF4-FFF2-40B4-BE49-F238E27FC236}">
                <a16:creationId xmlns:a16="http://schemas.microsoft.com/office/drawing/2014/main" id="{A1534518-BDDC-41CB-B717-67772836121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78599" y="3484350"/>
            <a:ext cx="3650400" cy="2106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en-US" sz="900" b="0" cap="all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5000"/>
              </a:lnSpc>
            </a:pPr>
            <a:r>
              <a:rPr lang="en-US" dirty="0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114190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2838">
          <p15:clr>
            <a:srgbClr val="FFFFFF"/>
          </p15:clr>
        </p15:guide>
        <p15:guide id="2" orient="horz" pos="1276">
          <p15:clr>
            <a:srgbClr val="FFFFFF"/>
          </p15:clr>
        </p15:guide>
        <p15:guide id="3" pos="6523">
          <p15:clr>
            <a:srgbClr val="FFFFFF"/>
          </p15:clr>
        </p15:guide>
        <p15:guide id="4" orient="horz" pos="1570">
          <p15:clr>
            <a:srgbClr val="FFFFFF"/>
          </p15:clr>
        </p15:guide>
        <p15:guide id="5" orient="horz" pos="1806">
          <p15:clr>
            <a:srgbClr val="FFFF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 Contents" type="fourObj" preserve="1">
  <p:cSld name="Title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2" name="Content Placeholder left">
            <a:extLst>
              <a:ext uri="{FF2B5EF4-FFF2-40B4-BE49-F238E27FC236}">
                <a16:creationId xmlns:a16="http://schemas.microsoft.com/office/drawing/2014/main" id="{68997374-0D38-4532-8506-0877E5D1F9A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027350"/>
            <a:ext cx="1824750" cy="3510122"/>
          </a:xfrm>
        </p:spPr>
        <p:txBody>
          <a:bodyPr/>
          <a:lstStyle>
            <a:lvl1pPr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defRPr sz="900" baseline="0"/>
            </a:lvl1pPr>
            <a:lvl2pPr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defRPr sz="900" baseline="0"/>
            </a:lvl2pPr>
            <a:lvl3pPr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defRPr sz="900" baseline="0"/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 sz="750" baseline="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750" baseline="0"/>
            </a:lvl5pPr>
            <a:lvl6pPr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defRPr sz="900" baseline="0"/>
            </a:lvl6pPr>
            <a:lvl7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750" baseline="0"/>
            </a:lvl7pPr>
            <a:lvl8pPr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defRPr sz="900" baseline="0"/>
            </a:lvl8pPr>
            <a:lvl9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center left">
            <a:extLst>
              <a:ext uri="{FF2B5EF4-FFF2-40B4-BE49-F238E27FC236}">
                <a16:creationId xmlns:a16="http://schemas.microsoft.com/office/drawing/2014/main" id="{40E6EFB6-C485-43AC-8071-33FD8D38BC7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395800" y="1027350"/>
            <a:ext cx="1824966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center right">
            <a:extLst>
              <a:ext uri="{FF2B5EF4-FFF2-40B4-BE49-F238E27FC236}">
                <a16:creationId xmlns:a16="http://schemas.microsoft.com/office/drawing/2014/main" id="{F07FD752-F5AE-44F3-9E78-BAE50FECB0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01800" y="1027350"/>
            <a:ext cx="1825181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right">
            <a:extLst>
              <a:ext uri="{FF2B5EF4-FFF2-40B4-BE49-F238E27FC236}">
                <a16:creationId xmlns:a16="http://schemas.microsoft.com/office/drawing/2014/main" id="{11103353-C967-4B83-BF3B-88CA81C9603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607800" y="1027350"/>
            <a:ext cx="1825397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C5AA7-4333-4ADE-B698-06D17EAFF7DF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C7595-36F8-47CD-9313-F7DD7933BC5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2EC2A-38E8-46A0-A721-6659543C2EC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353295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3811">
          <p15:clr>
            <a:srgbClr val="547EBF"/>
          </p15:clr>
        </p15:guide>
        <p15:guide id="7" orient="horz" pos="3958">
          <p15:clr>
            <a:srgbClr val="547EBF"/>
          </p15:clr>
        </p15:guide>
        <p15:guide id="8" pos="7083">
          <p15:clr>
            <a:srgbClr val="547EBF"/>
          </p15:clr>
        </p15:guide>
        <p15:guide id="9" pos="5550">
          <p15:clr>
            <a:srgbClr val="547EBF"/>
          </p15:clr>
        </p15:guide>
        <p15:guide id="10" pos="5314">
          <p15:clr>
            <a:srgbClr val="547EBF"/>
          </p15:clr>
        </p15:guide>
        <p15:guide id="11" pos="1776">
          <p15:clr>
            <a:srgbClr val="547EBF"/>
          </p15:clr>
        </p15:guide>
        <p15:guide id="12" pos="2012">
          <p15:clr>
            <a:srgbClr val="547EBF"/>
          </p15:clr>
        </p15:guide>
        <p15:guide id="13" pos="3545">
          <p15:clr>
            <a:srgbClr val="547EBF"/>
          </p15:clr>
        </p15:guide>
        <p15:guide id="14" pos="3781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&#10;with Header" type="txOverObj" preserve="1">
  <p:cSld name="Title Content &#10;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1A5B03E1-015A-4D18-B342-9CADF726D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2" y="1027510"/>
            <a:ext cx="8143875" cy="210741"/>
          </a:xfrm>
        </p:spPr>
        <p:txBody>
          <a:bodyPr vert="horz" lIns="0" tIns="0" rIns="0" bIns="0" rtlCol="0">
            <a:noAutofit/>
          </a:bodyPr>
          <a:lstStyle>
            <a:lvl1pPr>
              <a:defRPr lang="en-US" baseline="0" dirty="0">
                <a:solidFill>
                  <a:schemeClr val="accent1"/>
                </a:solidFill>
              </a:defRPr>
            </a:lvl1pPr>
            <a:lvl2pPr>
              <a:defRPr lang="en-US" baseline="0" dirty="0">
                <a:solidFill>
                  <a:schemeClr val="accent1"/>
                </a:solidFill>
              </a:defRPr>
            </a:lvl2pPr>
            <a:lvl3pPr>
              <a:defRPr lang="en-US" baseline="0" dirty="0">
                <a:solidFill>
                  <a:schemeClr val="accent1"/>
                </a:solidFill>
              </a:defRPr>
            </a:lvl3pPr>
            <a:lvl4pPr>
              <a:defRPr lang="en-US" baseline="0" dirty="0">
                <a:solidFill>
                  <a:schemeClr val="accent1"/>
                </a:solidFill>
              </a:defRPr>
            </a:lvl4pPr>
            <a:lvl5pPr>
              <a:defRPr lang="en-US" baseline="0" dirty="0">
                <a:solidFill>
                  <a:schemeClr val="accent1"/>
                </a:solidFill>
              </a:defRPr>
            </a:lvl5pPr>
            <a:lvl6pPr>
              <a:buAutoNum type="arabicPeriod"/>
              <a:defRPr lang="en-US" baseline="0" dirty="0">
                <a:solidFill>
                  <a:schemeClr val="accent1"/>
                </a:solidFill>
              </a:defRPr>
            </a:lvl6pPr>
            <a:lvl7pPr>
              <a:buAutoNum type="romanLcPeriod"/>
              <a:defRPr lang="en-US" baseline="0" dirty="0">
                <a:solidFill>
                  <a:schemeClr val="accent1"/>
                </a:solidFill>
              </a:defRPr>
            </a:lvl7pPr>
            <a:lvl8pPr>
              <a:defRPr lang="en-US" baseline="0" dirty="0">
                <a:solidFill>
                  <a:schemeClr val="accent1"/>
                </a:solidFill>
              </a:defRPr>
            </a:lvl8pPr>
            <a:lvl9pPr>
              <a:defRPr lang="en-US" baseline="0" dirty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" hidden="1">
            <a:extLst>
              <a:ext uri="{FF2B5EF4-FFF2-40B4-BE49-F238E27FC236}">
                <a16:creationId xmlns:a16="http://schemas.microsoft.com/office/drawing/2014/main" id="{F39CDF36-8584-474A-A340-2CF19A90EF6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323" y="1378745"/>
            <a:ext cx="8143397" cy="3158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F9F72-D473-4FF0-B534-697B037CAB9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3986B-5EC8-441C-8101-40A5B761494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A1E49-F2C9-4BC4-B87C-E6B6AD4C516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6403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pos="7083">
          <p15:clr>
            <a:srgbClr val="547EBF"/>
          </p15:clr>
        </p15:guide>
        <p15:guide id="4" orient="horz" pos="509">
          <p15:clr>
            <a:srgbClr val="547EBF"/>
          </p15:clr>
        </p15:guide>
        <p15:guide id="5" orient="horz" pos="745">
          <p15:clr>
            <a:srgbClr val="547EBF"/>
          </p15:clr>
        </p15:guide>
        <p15:guide id="6" orient="horz" pos="863">
          <p15:clr>
            <a:srgbClr val="547EBF"/>
          </p15:clr>
        </p15:guide>
        <p15:guide id="7" orient="horz" pos="1040">
          <p15:clr>
            <a:srgbClr val="547EBF"/>
          </p15:clr>
        </p15:guide>
        <p15:guide id="8" orient="horz" pos="1158">
          <p15:clr>
            <a:srgbClr val="547EBF"/>
          </p15:clr>
        </p15:guide>
        <p15:guide id="9" orient="horz" pos="3811">
          <p15:clr>
            <a:srgbClr val="547EBF"/>
          </p15:clr>
        </p15:guide>
        <p15:guide id="10" orient="horz" pos="3958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Contents &#10;with Headers" type="twoTxTwoObj" preserve="1">
  <p:cSld name="Title 2 Contents &#10;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0CFC4BF5-DB1E-4713-9E98-00F92C02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1027510"/>
            <a:ext cx="3931678" cy="210741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right">
            <a:extLst>
              <a:ext uri="{FF2B5EF4-FFF2-40B4-BE49-F238E27FC236}">
                <a16:creationId xmlns:a16="http://schemas.microsoft.com/office/drawing/2014/main" id="{2736EA48-A5FD-471F-8C50-CAC9BAAFC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1800" y="1027351"/>
            <a:ext cx="3928336" cy="21074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left">
            <a:extLst>
              <a:ext uri="{FF2B5EF4-FFF2-40B4-BE49-F238E27FC236}">
                <a16:creationId xmlns:a16="http://schemas.microsoft.com/office/drawing/2014/main" id="{66ADD6CF-E96E-40D4-888D-AEC6A7B689C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378744"/>
            <a:ext cx="3930966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right">
            <a:extLst>
              <a:ext uri="{FF2B5EF4-FFF2-40B4-BE49-F238E27FC236}">
                <a16:creationId xmlns:a16="http://schemas.microsoft.com/office/drawing/2014/main" id="{E1B13DFC-B01F-469C-B65F-D2F36871231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501800" y="1378744"/>
            <a:ext cx="3931397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53840-5CF9-42CC-B75A-73C48DC2F7C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F75E6-E90D-4A29-855E-060F8C52029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CE0EC-DF6D-4A71-AB27-210BB010718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178315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1040">
          <p15:clr>
            <a:srgbClr val="547EBF"/>
          </p15:clr>
        </p15:guide>
        <p15:guide id="7" orient="horz" pos="1158">
          <p15:clr>
            <a:srgbClr val="547EBF"/>
          </p15:clr>
        </p15:guide>
        <p15:guide id="8" orient="horz" pos="3811">
          <p15:clr>
            <a:srgbClr val="547EBF"/>
          </p15:clr>
        </p15:guide>
        <p15:guide id="9" orient="horz" pos="3958">
          <p15:clr>
            <a:srgbClr val="547EBF"/>
          </p15:clr>
        </p15:guide>
        <p15:guide id="10" pos="3545">
          <p15:clr>
            <a:srgbClr val="547EBF"/>
          </p15:clr>
        </p15:guide>
        <p15:guide id="11" pos="3781">
          <p15:clr>
            <a:srgbClr val="547EBF"/>
          </p15:clr>
        </p15:guide>
        <p15:guide id="12" pos="7083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Contents &#10;with Headers" preserve="1">
  <p:cSld name="Title 3 Contents &#10;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2" name="Text Placeholder left">
            <a:extLst>
              <a:ext uri="{FF2B5EF4-FFF2-40B4-BE49-F238E27FC236}">
                <a16:creationId xmlns:a16="http://schemas.microsoft.com/office/drawing/2014/main" id="{A8886709-9610-483F-92CC-2A72A3FBE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1027510"/>
            <a:ext cx="2527678" cy="210741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center">
            <a:extLst>
              <a:ext uri="{FF2B5EF4-FFF2-40B4-BE49-F238E27FC236}">
                <a16:creationId xmlns:a16="http://schemas.microsoft.com/office/drawing/2014/main" id="{C5D6C4C1-1748-4F13-BF71-CB0B1D588B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800" y="1027510"/>
            <a:ext cx="2525529" cy="21074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right">
            <a:extLst>
              <a:ext uri="{FF2B5EF4-FFF2-40B4-BE49-F238E27FC236}">
                <a16:creationId xmlns:a16="http://schemas.microsoft.com/office/drawing/2014/main" id="{137B864B-E3EF-48FF-9B48-5900C6762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7471" y="1027510"/>
            <a:ext cx="2525529" cy="21074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left">
            <a:extLst>
              <a:ext uri="{FF2B5EF4-FFF2-40B4-BE49-F238E27FC236}">
                <a16:creationId xmlns:a16="http://schemas.microsoft.com/office/drawing/2014/main" id="{80B9EEE4-A50E-45E6-90B7-A6DF93D7D7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378744"/>
            <a:ext cx="2527219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center">
            <a:extLst>
              <a:ext uri="{FF2B5EF4-FFF2-40B4-BE49-F238E27FC236}">
                <a16:creationId xmlns:a16="http://schemas.microsoft.com/office/drawing/2014/main" id="{6198751F-5038-4C04-BB4F-3E8723C1B2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097800" y="1378744"/>
            <a:ext cx="2526713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right">
            <a:extLst>
              <a:ext uri="{FF2B5EF4-FFF2-40B4-BE49-F238E27FC236}">
                <a16:creationId xmlns:a16="http://schemas.microsoft.com/office/drawing/2014/main" id="{491A289C-2085-4668-9581-ADDF1084BBE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905800" y="1378744"/>
            <a:ext cx="2527397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72EF5-53AC-4B89-8142-90BB2ABE731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EE9EC-14C8-490D-AD5C-42C125A1E4E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7346F-2946-4C35-8684-4782DA54540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67250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pos="7083">
          <p15:clr>
            <a:srgbClr val="547EBF"/>
          </p15:clr>
        </p15:guide>
        <p15:guide id="4" orient="horz" pos="509">
          <p15:clr>
            <a:srgbClr val="547EBF"/>
          </p15:clr>
        </p15:guide>
        <p15:guide id="5" orient="horz" pos="745">
          <p15:clr>
            <a:srgbClr val="547EBF"/>
          </p15:clr>
        </p15:guide>
        <p15:guide id="6" orient="horz" pos="863">
          <p15:clr>
            <a:srgbClr val="547EBF"/>
          </p15:clr>
        </p15:guide>
        <p15:guide id="7" orient="horz" pos="1040">
          <p15:clr>
            <a:srgbClr val="547EBF"/>
          </p15:clr>
        </p15:guide>
        <p15:guide id="8" orient="horz" pos="1158">
          <p15:clr>
            <a:srgbClr val="547EBF"/>
          </p15:clr>
        </p15:guide>
        <p15:guide id="9" orient="horz" pos="3811">
          <p15:clr>
            <a:srgbClr val="547EBF"/>
          </p15:clr>
        </p15:guide>
        <p15:guide id="10" orient="horz" pos="3958">
          <p15:clr>
            <a:srgbClr val="547EBF"/>
          </p15:clr>
        </p15:guide>
        <p15:guide id="11" pos="2366">
          <p15:clr>
            <a:srgbClr val="547EBF"/>
          </p15:clr>
        </p15:guide>
        <p15:guide id="12" pos="2602">
          <p15:clr>
            <a:srgbClr val="547EBF"/>
          </p15:clr>
        </p15:guide>
        <p15:guide id="13" pos="4724">
          <p15:clr>
            <a:srgbClr val="547EBF"/>
          </p15:clr>
        </p15:guide>
        <p15:guide id="14" pos="4960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 Contents &#10;with Headers" preserve="1">
  <p:cSld name="Title 4 Contents &#10;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3" name="Text Placeholder left">
            <a:extLst>
              <a:ext uri="{FF2B5EF4-FFF2-40B4-BE49-F238E27FC236}">
                <a16:creationId xmlns:a16="http://schemas.microsoft.com/office/drawing/2014/main" id="{F3C161C3-640E-41D6-A44F-B3AC303481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1027510"/>
            <a:ext cx="1825678" cy="210741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center left">
            <a:extLst>
              <a:ext uri="{FF2B5EF4-FFF2-40B4-BE49-F238E27FC236}">
                <a16:creationId xmlns:a16="http://schemas.microsoft.com/office/drawing/2014/main" id="{BF155FED-E878-4F82-91CB-EEB6A0EAAC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5800" y="1027351"/>
            <a:ext cx="1824126" cy="2109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center right">
            <a:extLst>
              <a:ext uri="{FF2B5EF4-FFF2-40B4-BE49-F238E27FC236}">
                <a16:creationId xmlns:a16="http://schemas.microsoft.com/office/drawing/2014/main" id="{2D1F3CDA-96EB-4C1B-8688-55D69CCE43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800" y="1027510"/>
            <a:ext cx="1824126" cy="2107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right">
            <a:extLst>
              <a:ext uri="{FF2B5EF4-FFF2-40B4-BE49-F238E27FC236}">
                <a16:creationId xmlns:a16="http://schemas.microsoft.com/office/drawing/2014/main" id="{8857AEC9-5CA3-4A1E-B979-308C2CAC4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7656" y="1027510"/>
            <a:ext cx="1825344" cy="2107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25" name="Content Placeholder left">
            <a:extLst>
              <a:ext uri="{FF2B5EF4-FFF2-40B4-BE49-F238E27FC236}">
                <a16:creationId xmlns:a16="http://schemas.microsoft.com/office/drawing/2014/main" id="{F3658C72-050E-49A9-8A13-07B94D5B9E7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378744"/>
            <a:ext cx="1824750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center left">
            <a:extLst>
              <a:ext uri="{FF2B5EF4-FFF2-40B4-BE49-F238E27FC236}">
                <a16:creationId xmlns:a16="http://schemas.microsoft.com/office/drawing/2014/main" id="{1A0351BE-E79F-40A3-8577-E328D395889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395800" y="1378744"/>
            <a:ext cx="1824966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center right">
            <a:extLst>
              <a:ext uri="{FF2B5EF4-FFF2-40B4-BE49-F238E27FC236}">
                <a16:creationId xmlns:a16="http://schemas.microsoft.com/office/drawing/2014/main" id="{B5182934-6831-4FDC-A7C4-AD9D3815080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01800" y="1378744"/>
            <a:ext cx="1825181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right">
            <a:extLst>
              <a:ext uri="{FF2B5EF4-FFF2-40B4-BE49-F238E27FC236}">
                <a16:creationId xmlns:a16="http://schemas.microsoft.com/office/drawing/2014/main" id="{C472BB61-B63B-4095-8DC2-455C10AA39C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607800" y="1378744"/>
            <a:ext cx="1825397" cy="3158728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54E39-7624-462F-9F80-7DB617C0C73A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2CD21-E3A6-48AE-89E1-78DE4A6A013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E3CC0-4E20-44A9-BE78-32651EB3DB8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105024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pos="7083">
          <p15:clr>
            <a:srgbClr val="547EBF"/>
          </p15:clr>
        </p15:guide>
        <p15:guide id="4" orient="horz" pos="509">
          <p15:clr>
            <a:srgbClr val="547EBF"/>
          </p15:clr>
        </p15:guide>
        <p15:guide id="5" orient="horz" pos="745">
          <p15:clr>
            <a:srgbClr val="547EBF"/>
          </p15:clr>
        </p15:guide>
        <p15:guide id="6" orient="horz" pos="863">
          <p15:clr>
            <a:srgbClr val="547EBF"/>
          </p15:clr>
        </p15:guide>
        <p15:guide id="7" orient="horz" pos="1040">
          <p15:clr>
            <a:srgbClr val="547EBF"/>
          </p15:clr>
        </p15:guide>
        <p15:guide id="8" orient="horz" pos="1158">
          <p15:clr>
            <a:srgbClr val="547EBF"/>
          </p15:clr>
        </p15:guide>
        <p15:guide id="9" orient="horz" pos="3811">
          <p15:clr>
            <a:srgbClr val="547EBF"/>
          </p15:clr>
        </p15:guide>
        <p15:guide id="10" orient="horz" pos="3958">
          <p15:clr>
            <a:srgbClr val="547EBF"/>
          </p15:clr>
        </p15:guide>
        <p15:guide id="11" pos="1776">
          <p15:clr>
            <a:srgbClr val="547EBF"/>
          </p15:clr>
        </p15:guide>
        <p15:guide id="12" pos="2012">
          <p15:clr>
            <a:srgbClr val="547EBF"/>
          </p15:clr>
        </p15:guide>
        <p15:guide id="13" pos="3545">
          <p15:clr>
            <a:srgbClr val="547EBF"/>
          </p15:clr>
        </p15:guide>
        <p15:guide id="14" pos="3781">
          <p15:clr>
            <a:srgbClr val="547EBF"/>
          </p15:clr>
        </p15:guide>
        <p15:guide id="15" pos="5314">
          <p15:clr>
            <a:srgbClr val="547EBF"/>
          </p15:clr>
        </p15:guide>
        <p15:guide id="16" pos="5550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&#10;with Intro" type="txAndObj" preserve="1">
  <p:cSld name="Title Content &#10;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72A2FDCE-6151-4692-9789-AB95CA61E4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2" y="1027510"/>
            <a:ext cx="8143875" cy="561975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 baseline="0">
                <a:solidFill>
                  <a:schemeClr val="accent1"/>
                </a:solidFill>
              </a:defRPr>
            </a:lvl6pPr>
            <a:lvl7pPr>
              <a:defRPr baseline="0">
                <a:solidFill>
                  <a:schemeClr val="accent1"/>
                </a:solidFill>
              </a:defRPr>
            </a:lvl7pPr>
            <a:lvl8pPr>
              <a:defRPr baseline="0">
                <a:solidFill>
                  <a:schemeClr val="accent1"/>
                </a:solidFill>
              </a:defRPr>
            </a:lvl8pPr>
            <a:lvl9pPr>
              <a:defRPr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BC68B6CC-90B0-4EEA-B714-6E3AFC295D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1" y="1729351"/>
            <a:ext cx="8143397" cy="280812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2956B-2CDE-4E6E-830A-3B27344C8F4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56FD2-4F39-4021-9903-850FB63FD85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ECBC2-1186-4738-BA8D-47F51F71F4A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405187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pos="7083">
          <p15:clr>
            <a:srgbClr val="547EBF"/>
          </p15:clr>
        </p15:guide>
        <p15:guide id="4" orient="horz" pos="509">
          <p15:clr>
            <a:srgbClr val="547EBF"/>
          </p15:clr>
        </p15:guide>
        <p15:guide id="5" orient="horz" pos="745">
          <p15:clr>
            <a:srgbClr val="547EBF"/>
          </p15:clr>
        </p15:guide>
        <p15:guide id="6" orient="horz" pos="863">
          <p15:clr>
            <a:srgbClr val="547EBF"/>
          </p15:clr>
        </p15:guide>
        <p15:guide id="7" orient="horz" pos="1335">
          <p15:clr>
            <a:srgbClr val="547EBF"/>
          </p15:clr>
        </p15:guide>
        <p15:guide id="8" orient="horz" pos="1452">
          <p15:clr>
            <a:srgbClr val="547EBF"/>
          </p15:clr>
        </p15:guide>
        <p15:guide id="9" orient="horz" pos="3811">
          <p15:clr>
            <a:srgbClr val="547EBF"/>
          </p15:clr>
        </p15:guide>
        <p15:guide id="11" orient="horz" pos="3958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Contents &#10;with Intro" type="twoColTx" preserve="1">
  <p:cSld name="Title 2 Contents &#10;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0CFC4BF5-DB1E-4713-9E98-00F92C02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1027509"/>
            <a:ext cx="3931678" cy="56160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baseline="0" dirty="0">
                <a:solidFill>
                  <a:schemeClr val="accent1"/>
                </a:solidFill>
              </a:defRPr>
            </a:lvl1pPr>
            <a:lvl2pPr>
              <a:defRPr lang="en-US" sz="1200" baseline="0" dirty="0">
                <a:solidFill>
                  <a:schemeClr val="accent1"/>
                </a:solidFill>
              </a:defRPr>
            </a:lvl2pPr>
            <a:lvl3pPr>
              <a:defRPr lang="en-US" sz="1200" baseline="0" dirty="0">
                <a:solidFill>
                  <a:schemeClr val="accent1"/>
                </a:solidFill>
              </a:defRPr>
            </a:lvl3pPr>
            <a:lvl4pPr>
              <a:defRPr lang="en-US" baseline="0" dirty="0">
                <a:solidFill>
                  <a:schemeClr val="accent1"/>
                </a:solidFill>
              </a:defRPr>
            </a:lvl4pPr>
            <a:lvl5pPr>
              <a:defRPr lang="en-US" baseline="0" dirty="0">
                <a:solidFill>
                  <a:schemeClr val="accent1"/>
                </a:solidFill>
              </a:defRPr>
            </a:lvl5pPr>
            <a:lvl6pPr>
              <a:defRPr baseline="0">
                <a:solidFill>
                  <a:schemeClr val="accent1"/>
                </a:solidFill>
              </a:defRPr>
            </a:lvl6pPr>
            <a:lvl7pPr>
              <a:defRPr baseline="0">
                <a:solidFill>
                  <a:schemeClr val="accent1"/>
                </a:solidFill>
              </a:defRPr>
            </a:lvl7pPr>
            <a:lvl8pPr>
              <a:defRPr baseline="0">
                <a:solidFill>
                  <a:schemeClr val="accent1"/>
                </a:solidFill>
              </a:defRPr>
            </a:lvl8pPr>
            <a:lvl9pPr>
              <a:defRPr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right">
            <a:extLst>
              <a:ext uri="{FF2B5EF4-FFF2-40B4-BE49-F238E27FC236}">
                <a16:creationId xmlns:a16="http://schemas.microsoft.com/office/drawing/2014/main" id="{2736EA48-A5FD-471F-8C50-CAC9BAAFC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1800" y="1027350"/>
            <a:ext cx="3928336" cy="561600"/>
          </a:xfrm>
        </p:spPr>
        <p:txBody>
          <a:bodyPr vert="horz" lIns="0" tIns="0" rIns="0" bIns="0" rtlCol="0">
            <a:noAutofit/>
          </a:bodyPr>
          <a:lstStyle>
            <a:lvl1pPr>
              <a:defRPr lang="en-US" baseline="0" dirty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 baseline="0">
                <a:solidFill>
                  <a:schemeClr val="accent1"/>
                </a:solidFill>
              </a:defRPr>
            </a:lvl6pPr>
            <a:lvl7pPr>
              <a:defRPr baseline="0">
                <a:solidFill>
                  <a:schemeClr val="accent1"/>
                </a:solidFill>
              </a:defRPr>
            </a:lvl7pPr>
            <a:lvl8pPr>
              <a:defRPr baseline="0">
                <a:solidFill>
                  <a:schemeClr val="accent1"/>
                </a:solidFill>
              </a:defRPr>
            </a:lvl8pPr>
            <a:lvl9pPr>
              <a:defRPr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729350"/>
            <a:ext cx="3931200" cy="28079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right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01800" y="1729350"/>
            <a:ext cx="3931397" cy="28079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ACEDA-14D2-4D60-ACDB-D5109573C7D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4124A-5903-474D-B425-7EC03B538F4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A5D1A-8FC2-4425-8085-692FBEA236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580443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545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1335">
          <p15:clr>
            <a:srgbClr val="547EBF"/>
          </p15:clr>
        </p15:guide>
        <p15:guide id="7" orient="horz" pos="1452">
          <p15:clr>
            <a:srgbClr val="547EBF"/>
          </p15:clr>
        </p15:guide>
        <p15:guide id="8" orient="horz" pos="3811">
          <p15:clr>
            <a:srgbClr val="547EBF"/>
          </p15:clr>
        </p15:guide>
        <p15:guide id="9" orient="horz" pos="3958">
          <p15:clr>
            <a:srgbClr val="547EBF"/>
          </p15:clr>
        </p15:guide>
        <p15:guide id="10" pos="3781">
          <p15:clr>
            <a:srgbClr val="547EBF"/>
          </p15:clr>
        </p15:guide>
        <p15:guide id="11" pos="7083">
          <p15:clr>
            <a:srgbClr val="547EBF"/>
          </p15:clr>
        </p15:guide>
        <p15:guide id="12" pos="243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Contents &#10;with Intro" preserve="1">
  <p:cSld name="Title 3 Contents &#10;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2" name="Text Placeholder left">
            <a:extLst>
              <a:ext uri="{FF2B5EF4-FFF2-40B4-BE49-F238E27FC236}">
                <a16:creationId xmlns:a16="http://schemas.microsoft.com/office/drawing/2014/main" id="{A8886709-9610-483F-92CC-2A72A3FBE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1027510"/>
            <a:ext cx="2527678" cy="561443"/>
          </a:xfrm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center">
            <a:extLst>
              <a:ext uri="{FF2B5EF4-FFF2-40B4-BE49-F238E27FC236}">
                <a16:creationId xmlns:a16="http://schemas.microsoft.com/office/drawing/2014/main" id="{C5D6C4C1-1748-4F13-BF71-CB0B1D588B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800" y="1027510"/>
            <a:ext cx="2525529" cy="561440"/>
          </a:xfrm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right">
            <a:extLst>
              <a:ext uri="{FF2B5EF4-FFF2-40B4-BE49-F238E27FC236}">
                <a16:creationId xmlns:a16="http://schemas.microsoft.com/office/drawing/2014/main" id="{137B864B-E3EF-48FF-9B48-5900C6762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7471" y="1027510"/>
            <a:ext cx="2525529" cy="561440"/>
          </a:xfrm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729510"/>
            <a:ext cx="2527200" cy="28079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US" dirty="0"/>
            </a:lvl6pPr>
            <a:lvl7pPr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center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97800" y="1729350"/>
            <a:ext cx="2527200" cy="28079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right">
            <a:extLst>
              <a:ext uri="{FF2B5EF4-FFF2-40B4-BE49-F238E27FC236}">
                <a16:creationId xmlns:a16="http://schemas.microsoft.com/office/drawing/2014/main" id="{050396BA-273E-425D-AD91-83515A9126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905800" y="1729350"/>
            <a:ext cx="2527397" cy="280796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03440-F3EA-48E6-B8F0-E8964D08C2A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573ED-A8D1-44BE-89E8-BDC17846C04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22E9E-7F31-4169-926F-181B429842B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726507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602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1335">
          <p15:clr>
            <a:srgbClr val="547EBF"/>
          </p15:clr>
        </p15:guide>
        <p15:guide id="7" orient="horz" pos="1452">
          <p15:clr>
            <a:srgbClr val="547EBF"/>
          </p15:clr>
        </p15:guide>
        <p15:guide id="8" orient="horz" pos="3811">
          <p15:clr>
            <a:srgbClr val="547EBF"/>
          </p15:clr>
        </p15:guide>
        <p15:guide id="9" orient="horz" pos="3958">
          <p15:clr>
            <a:srgbClr val="547EBF"/>
          </p15:clr>
        </p15:guide>
        <p15:guide id="10" pos="243">
          <p15:clr>
            <a:srgbClr val="547EBF"/>
          </p15:clr>
        </p15:guide>
        <p15:guide id="11" pos="2366">
          <p15:clr>
            <a:srgbClr val="547EBF"/>
          </p15:clr>
        </p15:guide>
        <p15:guide id="12" pos="4724">
          <p15:clr>
            <a:srgbClr val="547EBF"/>
          </p15:clr>
        </p15:guide>
        <p15:guide id="13" pos="4960">
          <p15:clr>
            <a:srgbClr val="547EBF"/>
          </p15:clr>
        </p15:guide>
        <p15:guide id="14" pos="7083">
          <p15:clr>
            <a:srgbClr val="547EB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 Contents &#10;with Intro" preserve="1">
  <p:cSld name="Title 4 Contents &#10;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7" name="Text Placeholder left">
            <a:extLst>
              <a:ext uri="{FF2B5EF4-FFF2-40B4-BE49-F238E27FC236}">
                <a16:creationId xmlns:a16="http://schemas.microsoft.com/office/drawing/2014/main" id="{5FA9E211-8E39-47DD-A16C-2F9499BC7F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1027510"/>
            <a:ext cx="1825678" cy="526256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</p:txBody>
      </p:sp>
      <p:sp>
        <p:nvSpPr>
          <p:cNvPr id="18" name="Text Placeholder center left">
            <a:extLst>
              <a:ext uri="{FF2B5EF4-FFF2-40B4-BE49-F238E27FC236}">
                <a16:creationId xmlns:a16="http://schemas.microsoft.com/office/drawing/2014/main" id="{2A19C958-E7D0-44A4-B38C-60844D9F66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5800" y="1027351"/>
            <a:ext cx="1824126" cy="526415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</p:txBody>
      </p:sp>
      <p:sp>
        <p:nvSpPr>
          <p:cNvPr id="19" name="Text Placeholder center right">
            <a:extLst>
              <a:ext uri="{FF2B5EF4-FFF2-40B4-BE49-F238E27FC236}">
                <a16:creationId xmlns:a16="http://schemas.microsoft.com/office/drawing/2014/main" id="{8E8876E3-76FC-4ACB-8045-9ACBD3AB9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800" y="1027510"/>
            <a:ext cx="1824126" cy="526256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</p:txBody>
      </p:sp>
      <p:sp>
        <p:nvSpPr>
          <p:cNvPr id="20" name="Text Placeholder right">
            <a:extLst>
              <a:ext uri="{FF2B5EF4-FFF2-40B4-BE49-F238E27FC236}">
                <a16:creationId xmlns:a16="http://schemas.microsoft.com/office/drawing/2014/main" id="{725A00B6-43EB-4ECA-AF70-EB3B121F0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7656" y="1027510"/>
            <a:ext cx="1825344" cy="526256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>
                <a:solidFill>
                  <a:schemeClr val="accent1"/>
                </a:solidFill>
              </a:defRPr>
            </a:lvl1pPr>
            <a:lvl2pPr>
              <a:defRPr lang="en-US" sz="900" dirty="0">
                <a:solidFill>
                  <a:schemeClr val="accent1"/>
                </a:solidFill>
              </a:defRPr>
            </a:lvl2pPr>
            <a:lvl3pPr>
              <a:defRPr lang="en-US" sz="900" dirty="0">
                <a:solidFill>
                  <a:schemeClr val="accent1"/>
                </a:solidFill>
              </a:defRPr>
            </a:lvl3pPr>
            <a:lvl4pPr>
              <a:defRPr lang="en-US" sz="750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defRPr lang="en-US" sz="900" dirty="0">
                <a:solidFill>
                  <a:schemeClr val="accent1"/>
                </a:solidFill>
              </a:defRPr>
            </a:lvl6pPr>
            <a:lvl7pPr>
              <a:defRPr lang="en-US" sz="750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</p:txBody>
      </p:sp>
      <p:sp>
        <p:nvSpPr>
          <p:cNvPr id="25" name="Content Placeholder left">
            <a:extLst>
              <a:ext uri="{FF2B5EF4-FFF2-40B4-BE49-F238E27FC236}">
                <a16:creationId xmlns:a16="http://schemas.microsoft.com/office/drawing/2014/main" id="{0BB2027E-987B-485D-89AA-87365F0151D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728788"/>
            <a:ext cx="1824750" cy="2808684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center left">
            <a:extLst>
              <a:ext uri="{FF2B5EF4-FFF2-40B4-BE49-F238E27FC236}">
                <a16:creationId xmlns:a16="http://schemas.microsoft.com/office/drawing/2014/main" id="{9E46103B-D425-4BC6-A1E6-5704302AEA0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395800" y="1728788"/>
            <a:ext cx="1824966" cy="2808684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center right">
            <a:extLst>
              <a:ext uri="{FF2B5EF4-FFF2-40B4-BE49-F238E27FC236}">
                <a16:creationId xmlns:a16="http://schemas.microsoft.com/office/drawing/2014/main" id="{4C5B107C-E832-4C51-99BD-DBFE27272F4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01800" y="1728788"/>
            <a:ext cx="1825181" cy="2808684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dirty="0"/>
              <a:t>Click to 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dirty="0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dirty="0"/>
              <a:t>Sixth level</a:t>
            </a:r>
          </a:p>
          <a:p>
            <a: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8" name="Content Placeholder right">
            <a:extLst>
              <a:ext uri="{FF2B5EF4-FFF2-40B4-BE49-F238E27FC236}">
                <a16:creationId xmlns:a16="http://schemas.microsoft.com/office/drawing/2014/main" id="{546E20EC-644E-49F2-9E1F-9546C70449B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607800" y="1728788"/>
            <a:ext cx="1825397" cy="2808684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DFF9E-C967-40DC-8E03-0995A117EA7C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72F79-D9B5-4D0A-B162-39508696979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17A76-FB91-4F47-B520-B627D55DBE2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512399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1305">
          <p15:clr>
            <a:srgbClr val="547EBF"/>
          </p15:clr>
        </p15:guide>
        <p15:guide id="7" orient="horz" pos="1452">
          <p15:clr>
            <a:srgbClr val="547EBF"/>
          </p15:clr>
        </p15:guide>
        <p15:guide id="8" orient="horz" pos="3811">
          <p15:clr>
            <a:srgbClr val="547EBF"/>
          </p15:clr>
        </p15:guide>
        <p15:guide id="9" orient="horz" pos="3958">
          <p15:clr>
            <a:srgbClr val="547EBF"/>
          </p15:clr>
        </p15:guide>
        <p15:guide id="10" pos="1776">
          <p15:clr>
            <a:srgbClr val="547EBF"/>
          </p15:clr>
        </p15:guide>
        <p15:guide id="11" pos="2012">
          <p15:clr>
            <a:srgbClr val="547EBF"/>
          </p15:clr>
        </p15:guide>
        <p15:guide id="12" pos="3545">
          <p15:clr>
            <a:srgbClr val="547EBF"/>
          </p15:clr>
        </p15:guide>
        <p15:guide id="13" pos="3781">
          <p15:clr>
            <a:srgbClr val="547EBF"/>
          </p15:clr>
        </p15:guide>
        <p15:guide id="14" pos="5314">
          <p15:clr>
            <a:srgbClr val="547EBF"/>
          </p15:clr>
        </p15:guide>
        <p15:guide id="15" pos="5550">
          <p15:clr>
            <a:srgbClr val="547EBF"/>
          </p15:clr>
        </p15:guide>
        <p15:guide id="16" pos="7083">
          <p15:clr>
            <a:srgbClr val="547EB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&#10;with Text" type="objOverTx" preserve="1">
  <p:cSld name="Title Content &#10;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027350"/>
            <a:ext cx="8143397" cy="2317116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  <a:lvl6pPr>
              <a:defRPr lang="en-US" dirty="0"/>
            </a:lvl6pPr>
            <a:lvl7pPr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JhengHei"/>
              <a:cs typeface="Arial"/>
            </a:endParaRP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1A5B03E1-015A-4D18-B342-9CADF726D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800" y="3484350"/>
            <a:ext cx="8143875" cy="105358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C1AD-118A-479F-B6D9-E94E29C8D3F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4B1D0-72DB-448B-852E-084AA83DB1C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BB846-FD72-404F-B0F8-B4CBB9109F3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87021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pos="7083">
          <p15:clr>
            <a:srgbClr val="547EBF"/>
          </p15:clr>
        </p15:guide>
        <p15:guide id="4" orient="horz" pos="509">
          <p15:clr>
            <a:srgbClr val="547EBF"/>
          </p15:clr>
        </p15:guide>
        <p15:guide id="5" orient="horz" pos="745">
          <p15:clr>
            <a:srgbClr val="547EBF"/>
          </p15:clr>
        </p15:guide>
        <p15:guide id="6" orient="horz" pos="863">
          <p15:clr>
            <a:srgbClr val="547EBF"/>
          </p15:clr>
        </p15:guide>
        <p15:guide id="7" orient="horz" pos="2809">
          <p15:clr>
            <a:srgbClr val="547EBF"/>
          </p15:clr>
        </p15:guide>
        <p15:guide id="8" orient="horz" pos="2926">
          <p15:clr>
            <a:srgbClr val="547EBF"/>
          </p15:clr>
        </p15:guide>
        <p15:guide id="9" orient="horz" pos="3811">
          <p15:clr>
            <a:srgbClr val="547EBF"/>
          </p15:clr>
        </p15:guide>
        <p15:guide id="10" orient="horz" pos="3958">
          <p15:clr>
            <a:srgbClr val="547EB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tIns="3600"/>
          <a:lstStyle>
            <a:lvl1pPr>
              <a:lnSpc>
                <a:spcPct val="90000"/>
              </a:lnSpc>
              <a:spcBef>
                <a:spcPts val="277"/>
              </a:spcBef>
              <a:spcAft>
                <a:spcPts val="277"/>
              </a:spcAft>
              <a:defRPr sz="1500" baseline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277"/>
              </a:spcBef>
              <a:spcAft>
                <a:spcPts val="277"/>
              </a:spcAft>
              <a:defRPr sz="1500" baseline="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spcBef>
                <a:spcPts val="277"/>
              </a:spcBef>
              <a:spcAft>
                <a:spcPts val="277"/>
              </a:spcAft>
              <a:defRPr sz="1500" baseline="0">
                <a:solidFill>
                  <a:schemeClr val="accent1"/>
                </a:solidFill>
              </a:defRPr>
            </a:lvl3pPr>
            <a:lvl4pPr>
              <a:lnSpc>
                <a:spcPct val="95000"/>
              </a:lnSpc>
              <a:spcBef>
                <a:spcPts val="277"/>
              </a:spcBef>
              <a:spcAft>
                <a:spcPts val="277"/>
              </a:spcAft>
              <a:defRPr sz="1200" baseline="0">
                <a:solidFill>
                  <a:schemeClr val="accent1"/>
                </a:solidFill>
              </a:defRPr>
            </a:lvl4pPr>
            <a:lvl5pPr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defRPr sz="900" baseline="0">
                <a:solidFill>
                  <a:schemeClr val="accent1"/>
                </a:solidFill>
              </a:defRPr>
            </a:lvl5pPr>
            <a:lvl6pPr>
              <a:lnSpc>
                <a:spcPct val="90000"/>
              </a:lnSpc>
              <a:spcBef>
                <a:spcPts val="277"/>
              </a:spcBef>
              <a:spcAft>
                <a:spcPts val="277"/>
              </a:spcAft>
              <a:defRPr sz="1500" baseline="0">
                <a:solidFill>
                  <a:schemeClr val="accent1"/>
                </a:solidFill>
              </a:defRPr>
            </a:lvl6pPr>
            <a:lvl7pPr>
              <a:lnSpc>
                <a:spcPct val="95000"/>
              </a:lnSpc>
              <a:spcBef>
                <a:spcPts val="277"/>
              </a:spcBef>
              <a:spcAft>
                <a:spcPts val="277"/>
              </a:spcAft>
              <a:defRPr sz="1200" baseline="0">
                <a:solidFill>
                  <a:schemeClr val="accent1"/>
                </a:solidFill>
              </a:defRPr>
            </a:lvl7pPr>
            <a:lvl8pPr>
              <a:lnSpc>
                <a:spcPct val="95000"/>
              </a:lnSpc>
              <a:spcBef>
                <a:spcPts val="277"/>
              </a:spcBef>
              <a:spcAft>
                <a:spcPts val="277"/>
              </a:spcAft>
              <a:defRPr sz="1200" baseline="0">
                <a:solidFill>
                  <a:schemeClr val="accent1"/>
                </a:solidFill>
              </a:defRPr>
            </a:lvl8pPr>
            <a:lvl9pPr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defRPr sz="900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95CED1D3-1FC8-4A3D-BC76-3245976F657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027350"/>
            <a:ext cx="8143397" cy="3510122"/>
          </a:xfrm>
        </p:spPr>
        <p:txBody>
          <a:bodyPr/>
          <a:lstStyle>
            <a:lvl6pPr>
              <a:buAutoNum type="arabicPeriod"/>
              <a:defRPr/>
            </a:lvl6pPr>
            <a:lvl7pPr>
              <a:buAutoNum type="romanLcPeriod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9D5BDC-1173-44FF-AFA5-8F2114E340A1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E3109-2B52-4738-928A-F7125818F0D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341C4-4C0D-4BED-9235-74E019B48B8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46FDEC34-FCB4-4EAC-9BEA-21A661EFE34B}"/>
              </a:ext>
            </a:extLst>
          </p:cNvPr>
          <p:cNvSpPr>
            <a:spLocks/>
          </p:cNvSpPr>
          <p:nvPr/>
        </p:nvSpPr>
        <p:spPr bwMode="black">
          <a:xfrm>
            <a:off x="289323" y="4884723"/>
            <a:ext cx="403621" cy="113107"/>
          </a:xfrm>
          <a:custGeom>
            <a:avLst/>
            <a:gdLst>
              <a:gd name="connsiteX0" fmla="*/ 135721 w 1078169"/>
              <a:gd name="connsiteY0" fmla="*/ 71284 h 302134"/>
              <a:gd name="connsiteX1" fmla="*/ 109085 w 1078169"/>
              <a:gd name="connsiteY1" fmla="*/ 189249 h 302134"/>
              <a:gd name="connsiteX2" fmla="*/ 161091 w 1078169"/>
              <a:gd name="connsiteY2" fmla="*/ 189249 h 302134"/>
              <a:gd name="connsiteX3" fmla="*/ 394483 w 1078169"/>
              <a:gd name="connsiteY3" fmla="*/ 66210 h 302134"/>
              <a:gd name="connsiteX4" fmla="*/ 374189 w 1078169"/>
              <a:gd name="connsiteY4" fmla="*/ 89042 h 302134"/>
              <a:gd name="connsiteX5" fmla="*/ 418583 w 1078169"/>
              <a:gd name="connsiteY5" fmla="*/ 123290 h 302134"/>
              <a:gd name="connsiteX6" fmla="*/ 499763 w 1078169"/>
              <a:gd name="connsiteY6" fmla="*/ 210811 h 302134"/>
              <a:gd name="connsiteX7" fmla="*/ 422389 w 1078169"/>
              <a:gd name="connsiteY7" fmla="*/ 295797 h 302134"/>
              <a:gd name="connsiteX8" fmla="*/ 287933 w 1078169"/>
              <a:gd name="connsiteY8" fmla="*/ 281844 h 302134"/>
              <a:gd name="connsiteX9" fmla="*/ 287933 w 1078169"/>
              <a:gd name="connsiteY9" fmla="*/ 213348 h 302134"/>
              <a:gd name="connsiteX10" fmla="*/ 367845 w 1078169"/>
              <a:gd name="connsiteY10" fmla="*/ 242522 h 302134"/>
              <a:gd name="connsiteX11" fmla="*/ 412241 w 1078169"/>
              <a:gd name="connsiteY11" fmla="*/ 209543 h 302134"/>
              <a:gd name="connsiteX12" fmla="*/ 381797 w 1078169"/>
              <a:gd name="connsiteY12" fmla="*/ 176564 h 302134"/>
              <a:gd name="connsiteX13" fmla="*/ 394483 w 1078169"/>
              <a:gd name="connsiteY13" fmla="*/ 66210 h 302134"/>
              <a:gd name="connsiteX14" fmla="*/ 894245 w 1078169"/>
              <a:gd name="connsiteY14" fmla="*/ 9131 h 302134"/>
              <a:gd name="connsiteX15" fmla="*/ 972889 w 1078169"/>
              <a:gd name="connsiteY15" fmla="*/ 9131 h 302134"/>
              <a:gd name="connsiteX16" fmla="*/ 972889 w 1078169"/>
              <a:gd name="connsiteY16" fmla="*/ 236181 h 302134"/>
              <a:gd name="connsiteX17" fmla="*/ 1078169 w 1078169"/>
              <a:gd name="connsiteY17" fmla="*/ 236181 h 302134"/>
              <a:gd name="connsiteX18" fmla="*/ 1078169 w 1078169"/>
              <a:gd name="connsiteY18" fmla="*/ 295797 h 302134"/>
              <a:gd name="connsiteX19" fmla="*/ 894245 w 1078169"/>
              <a:gd name="connsiteY19" fmla="*/ 295797 h 302134"/>
              <a:gd name="connsiteX20" fmla="*/ 564453 w 1078169"/>
              <a:gd name="connsiteY20" fmla="*/ 9131 h 302134"/>
              <a:gd name="connsiteX21" fmla="*/ 650707 w 1078169"/>
              <a:gd name="connsiteY21" fmla="*/ 9131 h 302134"/>
              <a:gd name="connsiteX22" fmla="*/ 690029 w 1078169"/>
              <a:gd name="connsiteY22" fmla="*/ 181638 h 302134"/>
              <a:gd name="connsiteX23" fmla="*/ 730617 w 1078169"/>
              <a:gd name="connsiteY23" fmla="*/ 9131 h 302134"/>
              <a:gd name="connsiteX24" fmla="*/ 816873 w 1078169"/>
              <a:gd name="connsiteY24" fmla="*/ 9131 h 302134"/>
              <a:gd name="connsiteX25" fmla="*/ 854925 w 1078169"/>
              <a:gd name="connsiteY25" fmla="*/ 295797 h 302134"/>
              <a:gd name="connsiteX26" fmla="*/ 773745 w 1078169"/>
              <a:gd name="connsiteY26" fmla="*/ 295797 h 302134"/>
              <a:gd name="connsiteX27" fmla="*/ 759793 w 1078169"/>
              <a:gd name="connsiteY27" fmla="*/ 114411 h 302134"/>
              <a:gd name="connsiteX28" fmla="*/ 721739 w 1078169"/>
              <a:gd name="connsiteY28" fmla="*/ 295797 h 302134"/>
              <a:gd name="connsiteX29" fmla="*/ 658317 w 1078169"/>
              <a:gd name="connsiteY29" fmla="*/ 295797 h 302134"/>
              <a:gd name="connsiteX30" fmla="*/ 621533 w 1078169"/>
              <a:gd name="connsiteY30" fmla="*/ 114411 h 302134"/>
              <a:gd name="connsiteX31" fmla="*/ 607581 w 1078169"/>
              <a:gd name="connsiteY31" fmla="*/ 295797 h 302134"/>
              <a:gd name="connsiteX32" fmla="*/ 526401 w 1078169"/>
              <a:gd name="connsiteY32" fmla="*/ 295797 h 302134"/>
              <a:gd name="connsiteX33" fmla="*/ 86253 w 1078169"/>
              <a:gd name="connsiteY33" fmla="*/ 9131 h 302134"/>
              <a:gd name="connsiteX34" fmla="*/ 183923 w 1078169"/>
              <a:gd name="connsiteY34" fmla="*/ 9131 h 302134"/>
              <a:gd name="connsiteX35" fmla="*/ 270177 w 1078169"/>
              <a:gd name="connsiteY35" fmla="*/ 295797 h 302134"/>
              <a:gd name="connsiteX36" fmla="*/ 183923 w 1078169"/>
              <a:gd name="connsiteY36" fmla="*/ 295797 h 302134"/>
              <a:gd name="connsiteX37" fmla="*/ 172507 w 1078169"/>
              <a:gd name="connsiteY37" fmla="*/ 243791 h 302134"/>
              <a:gd name="connsiteX38" fmla="*/ 97669 w 1078169"/>
              <a:gd name="connsiteY38" fmla="*/ 243791 h 302134"/>
              <a:gd name="connsiteX39" fmla="*/ 86253 w 1078169"/>
              <a:gd name="connsiteY39" fmla="*/ 295797 h 302134"/>
              <a:gd name="connsiteX40" fmla="*/ 0 w 1078169"/>
              <a:gd name="connsiteY40" fmla="*/ 295797 h 302134"/>
              <a:gd name="connsiteX41" fmla="*/ 416643 w 1078169"/>
              <a:gd name="connsiteY41" fmla="*/ 173 h 302134"/>
              <a:gd name="connsiteX42" fmla="*/ 478201 w 1078169"/>
              <a:gd name="connsiteY42" fmla="*/ 14205 h 302134"/>
              <a:gd name="connsiteX43" fmla="*/ 478201 w 1078169"/>
              <a:gd name="connsiteY43" fmla="*/ 89043 h 302134"/>
              <a:gd name="connsiteX44" fmla="*/ 294277 w 1078169"/>
              <a:gd name="connsiteY44" fmla="*/ 109337 h 302134"/>
              <a:gd name="connsiteX45" fmla="*/ 416643 w 1078169"/>
              <a:gd name="connsiteY45" fmla="*/ 173 h 30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8169" h="302134">
                <a:moveTo>
                  <a:pt x="135721" y="71284"/>
                </a:moveTo>
                <a:lnTo>
                  <a:pt x="109085" y="189249"/>
                </a:lnTo>
                <a:lnTo>
                  <a:pt x="161091" y="189249"/>
                </a:lnTo>
                <a:close/>
                <a:moveTo>
                  <a:pt x="394483" y="66210"/>
                </a:moveTo>
                <a:cubicBezTo>
                  <a:pt x="377993" y="71284"/>
                  <a:pt x="374189" y="80163"/>
                  <a:pt x="374189" y="89042"/>
                </a:cubicBezTo>
                <a:cubicBezTo>
                  <a:pt x="374189" y="109337"/>
                  <a:pt x="400825" y="115679"/>
                  <a:pt x="418583" y="123290"/>
                </a:cubicBezTo>
                <a:cubicBezTo>
                  <a:pt x="447757" y="134705"/>
                  <a:pt x="501033" y="148658"/>
                  <a:pt x="499763" y="210811"/>
                </a:cubicBezTo>
                <a:cubicBezTo>
                  <a:pt x="499763" y="247596"/>
                  <a:pt x="464247" y="283112"/>
                  <a:pt x="422389" y="295797"/>
                </a:cubicBezTo>
                <a:cubicBezTo>
                  <a:pt x="371653" y="311018"/>
                  <a:pt x="319645" y="295797"/>
                  <a:pt x="287933" y="281844"/>
                </a:cubicBezTo>
                <a:lnTo>
                  <a:pt x="287933" y="213348"/>
                </a:lnTo>
                <a:cubicBezTo>
                  <a:pt x="314573" y="231106"/>
                  <a:pt x="338671" y="242522"/>
                  <a:pt x="367845" y="242522"/>
                </a:cubicBezTo>
                <a:cubicBezTo>
                  <a:pt x="385605" y="242522"/>
                  <a:pt x="412241" y="233643"/>
                  <a:pt x="412241" y="209543"/>
                </a:cubicBezTo>
                <a:cubicBezTo>
                  <a:pt x="412241" y="189248"/>
                  <a:pt x="393215" y="182906"/>
                  <a:pt x="381797" y="176564"/>
                </a:cubicBezTo>
                <a:cubicBezTo>
                  <a:pt x="318377" y="142316"/>
                  <a:pt x="337403" y="72552"/>
                  <a:pt x="394483" y="66210"/>
                </a:cubicBezTo>
                <a:close/>
                <a:moveTo>
                  <a:pt x="894245" y="9131"/>
                </a:moveTo>
                <a:lnTo>
                  <a:pt x="972889" y="9131"/>
                </a:lnTo>
                <a:lnTo>
                  <a:pt x="972889" y="236181"/>
                </a:lnTo>
                <a:lnTo>
                  <a:pt x="1078169" y="236181"/>
                </a:lnTo>
                <a:lnTo>
                  <a:pt x="1078169" y="295797"/>
                </a:lnTo>
                <a:lnTo>
                  <a:pt x="894245" y="295797"/>
                </a:lnTo>
                <a:close/>
                <a:moveTo>
                  <a:pt x="564453" y="9131"/>
                </a:moveTo>
                <a:lnTo>
                  <a:pt x="650707" y="9131"/>
                </a:lnTo>
                <a:lnTo>
                  <a:pt x="690029" y="181638"/>
                </a:lnTo>
                <a:lnTo>
                  <a:pt x="730617" y="9131"/>
                </a:lnTo>
                <a:lnTo>
                  <a:pt x="816873" y="9131"/>
                </a:lnTo>
                <a:lnTo>
                  <a:pt x="854925" y="295797"/>
                </a:lnTo>
                <a:lnTo>
                  <a:pt x="773745" y="295797"/>
                </a:lnTo>
                <a:lnTo>
                  <a:pt x="759793" y="114411"/>
                </a:lnTo>
                <a:lnTo>
                  <a:pt x="721739" y="295797"/>
                </a:lnTo>
                <a:lnTo>
                  <a:pt x="658317" y="295797"/>
                </a:lnTo>
                <a:lnTo>
                  <a:pt x="621533" y="114411"/>
                </a:lnTo>
                <a:lnTo>
                  <a:pt x="607581" y="295797"/>
                </a:lnTo>
                <a:lnTo>
                  <a:pt x="526401" y="295797"/>
                </a:lnTo>
                <a:close/>
                <a:moveTo>
                  <a:pt x="86253" y="9131"/>
                </a:moveTo>
                <a:lnTo>
                  <a:pt x="183923" y="9131"/>
                </a:lnTo>
                <a:lnTo>
                  <a:pt x="270177" y="295797"/>
                </a:lnTo>
                <a:lnTo>
                  <a:pt x="183923" y="295797"/>
                </a:lnTo>
                <a:lnTo>
                  <a:pt x="172507" y="243791"/>
                </a:lnTo>
                <a:lnTo>
                  <a:pt x="97669" y="243791"/>
                </a:lnTo>
                <a:lnTo>
                  <a:pt x="86253" y="295797"/>
                </a:lnTo>
                <a:lnTo>
                  <a:pt x="0" y="295797"/>
                </a:lnTo>
                <a:close/>
                <a:moveTo>
                  <a:pt x="416643" y="173"/>
                </a:moveTo>
                <a:cubicBezTo>
                  <a:pt x="438563" y="1124"/>
                  <a:pt x="460127" y="5960"/>
                  <a:pt x="478201" y="14205"/>
                </a:cubicBezTo>
                <a:cubicBezTo>
                  <a:pt x="479469" y="31963"/>
                  <a:pt x="480737" y="49721"/>
                  <a:pt x="478201" y="89043"/>
                </a:cubicBezTo>
                <a:cubicBezTo>
                  <a:pt x="407169" y="26889"/>
                  <a:pt x="295545" y="52258"/>
                  <a:pt x="294277" y="109337"/>
                </a:cubicBezTo>
                <a:cubicBezTo>
                  <a:pt x="281911" y="29426"/>
                  <a:pt x="350883" y="-2681"/>
                  <a:pt x="416643" y="173"/>
                </a:cubicBezTo>
                <a:close/>
              </a:path>
            </a:pathLst>
          </a:custGeom>
          <a:solidFill>
            <a:srgbClr val="10069F"/>
          </a:solidFill>
          <a:ln w="1268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800" baseline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71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7083">
          <p15:clr>
            <a:srgbClr val="547EBF"/>
          </p15:clr>
        </p15:guide>
        <p15:guide id="2" orient="horz" pos="863">
          <p15:clr>
            <a:srgbClr val="547EBF"/>
          </p15:clr>
        </p15:guide>
        <p15:guide id="3" pos="243">
          <p15:clr>
            <a:srgbClr val="547EBF"/>
          </p15:clr>
        </p15:guide>
        <p15:guide id="4" orient="horz" pos="3811">
          <p15:clr>
            <a:srgbClr val="547EBF"/>
          </p15:clr>
        </p15:guide>
        <p15:guide id="5" orient="horz" pos="3958">
          <p15:clr>
            <a:srgbClr val="547EBF"/>
          </p15:clr>
        </p15:guide>
        <p15:guide id="7" orient="horz" pos="745">
          <p15:clr>
            <a:srgbClr val="547EBF"/>
          </p15:clr>
        </p15:guide>
        <p15:guide id="8" orient="horz" pos="273">
          <p15:clr>
            <a:srgbClr val="547EBF"/>
          </p15:clr>
        </p15:guide>
        <p15:guide id="9" orient="horz" pos="509">
          <p15:clr>
            <a:srgbClr val="547EB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Contents &#10;with Text" type="twoObjOverTx" preserve="1">
  <p:cSld name="Title 2 Contents &#10;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027510"/>
            <a:ext cx="3931200" cy="231644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US" dirty="0"/>
            </a:lvl6pPr>
            <a:lvl7pPr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right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01800" y="1027510"/>
            <a:ext cx="3931397" cy="231644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US" dirty="0"/>
            </a:lvl6pPr>
            <a:lvl7pPr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0CFC4BF5-DB1E-4713-9E98-00F92C02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3484507"/>
            <a:ext cx="3931678" cy="105300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right">
            <a:extLst>
              <a:ext uri="{FF2B5EF4-FFF2-40B4-BE49-F238E27FC236}">
                <a16:creationId xmlns:a16="http://schemas.microsoft.com/office/drawing/2014/main" id="{2736EA48-A5FD-471F-8C50-CAC9BAAFC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1800" y="3484350"/>
            <a:ext cx="3928336" cy="1053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FBE53-5DCA-4779-8AAF-DDEF8984ED0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1EF74-A273-4D9F-BFB8-4F3A848D8D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A29FB-8CE8-4CA8-BAAF-0562B530F84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04753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708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2809">
          <p15:clr>
            <a:srgbClr val="547EBF"/>
          </p15:clr>
        </p15:guide>
        <p15:guide id="7" orient="horz" pos="2926">
          <p15:clr>
            <a:srgbClr val="547EBF"/>
          </p15:clr>
        </p15:guide>
        <p15:guide id="8" orient="horz" pos="3811">
          <p15:clr>
            <a:srgbClr val="547EBF"/>
          </p15:clr>
        </p15:guide>
        <p15:guide id="9" orient="horz" pos="3958">
          <p15:clr>
            <a:srgbClr val="547EBF"/>
          </p15:clr>
        </p15:guide>
        <p15:guide id="10" pos="243">
          <p15:clr>
            <a:srgbClr val="547EBF"/>
          </p15:clr>
        </p15:guide>
        <p15:guide id="11" pos="3545">
          <p15:clr>
            <a:srgbClr val="547EBF"/>
          </p15:clr>
        </p15:guide>
        <p15:guide id="12" pos="3781">
          <p15:clr>
            <a:srgbClr val="547EB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Contents &#10;with Text" preserve="1">
  <p:cSld name="Title 3 Contents &#10;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027510"/>
            <a:ext cx="2527200" cy="231644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US" dirty="0"/>
            </a:lvl6pPr>
            <a:lvl7pPr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center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97800" y="1027351"/>
            <a:ext cx="2527200" cy="231644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US" dirty="0"/>
            </a:lvl6pPr>
            <a:lvl7pPr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right">
            <a:extLst>
              <a:ext uri="{FF2B5EF4-FFF2-40B4-BE49-F238E27FC236}">
                <a16:creationId xmlns:a16="http://schemas.microsoft.com/office/drawing/2014/main" id="{050396BA-273E-425D-AD91-83515A9126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905800" y="1027351"/>
            <a:ext cx="2527397" cy="231644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noProof="0" dirty="0"/>
            </a:lvl5pPr>
            <a:lvl6pPr>
              <a:defRPr lang="en-US" dirty="0"/>
            </a:lvl6pPr>
            <a:lvl7pPr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JhengHei"/>
              <a:cs typeface="Arial"/>
            </a:endParaRPr>
          </a:p>
        </p:txBody>
      </p:sp>
      <p:sp>
        <p:nvSpPr>
          <p:cNvPr id="12" name="Text Placeholder left">
            <a:extLst>
              <a:ext uri="{FF2B5EF4-FFF2-40B4-BE49-F238E27FC236}">
                <a16:creationId xmlns:a16="http://schemas.microsoft.com/office/drawing/2014/main" id="{A8886709-9610-483F-92CC-2A72A3FBE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3484348"/>
            <a:ext cx="2527678" cy="105300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center">
            <a:extLst>
              <a:ext uri="{FF2B5EF4-FFF2-40B4-BE49-F238E27FC236}">
                <a16:creationId xmlns:a16="http://schemas.microsoft.com/office/drawing/2014/main" id="{C5D6C4C1-1748-4F13-BF71-CB0B1D588B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800" y="3484350"/>
            <a:ext cx="2525529" cy="105299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right">
            <a:extLst>
              <a:ext uri="{FF2B5EF4-FFF2-40B4-BE49-F238E27FC236}">
                <a16:creationId xmlns:a16="http://schemas.microsoft.com/office/drawing/2014/main" id="{137B864B-E3EF-48FF-9B48-5900C6762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7471" y="3484350"/>
            <a:ext cx="2525529" cy="105299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E5C7900-745E-4006-AAFE-0C3258E3DCE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F9DF32-2956-4A1E-80B3-89A1D1BB0C3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0A82D22-5BA5-44CE-BE69-87DDF0144BE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19797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2809">
          <p15:clr>
            <a:srgbClr val="547EBF"/>
          </p15:clr>
        </p15:guide>
        <p15:guide id="7" orient="horz" pos="2926">
          <p15:clr>
            <a:srgbClr val="547EBF"/>
          </p15:clr>
        </p15:guide>
        <p15:guide id="8" orient="horz" pos="3811">
          <p15:clr>
            <a:srgbClr val="547EBF"/>
          </p15:clr>
        </p15:guide>
        <p15:guide id="9" orient="horz" pos="3958">
          <p15:clr>
            <a:srgbClr val="547EBF"/>
          </p15:clr>
        </p15:guide>
        <p15:guide id="10" pos="2366">
          <p15:clr>
            <a:srgbClr val="547EBF"/>
          </p15:clr>
        </p15:guide>
        <p15:guide id="11" pos="2602">
          <p15:clr>
            <a:srgbClr val="547EBF"/>
          </p15:clr>
        </p15:guide>
        <p15:guide id="12" pos="4724">
          <p15:clr>
            <a:srgbClr val="547EBF"/>
          </p15:clr>
        </p15:guide>
        <p15:guide id="13" pos="4960">
          <p15:clr>
            <a:srgbClr val="547EBF"/>
          </p15:clr>
        </p15:guide>
        <p15:guide id="14" pos="7083">
          <p15:clr>
            <a:srgbClr val="547EB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 Contents &#10;with Text" preserve="1">
  <p:cSld name="Title 4 Contents &#10;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027351"/>
            <a:ext cx="1825200" cy="2316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center left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395800" y="1027351"/>
            <a:ext cx="1825200" cy="2316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center right">
            <a:extLst>
              <a:ext uri="{FF2B5EF4-FFF2-40B4-BE49-F238E27FC236}">
                <a16:creationId xmlns:a16="http://schemas.microsoft.com/office/drawing/2014/main" id="{050396BA-273E-425D-AD91-83515A9126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01800" y="1027351"/>
            <a:ext cx="1825200" cy="2316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right">
            <a:extLst>
              <a:ext uri="{FF2B5EF4-FFF2-40B4-BE49-F238E27FC236}">
                <a16:creationId xmlns:a16="http://schemas.microsoft.com/office/drawing/2014/main" id="{9DCB9383-FF8B-4F58-9768-9723C97F0D9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607800" y="1027351"/>
            <a:ext cx="1825397" cy="2316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left">
            <a:extLst>
              <a:ext uri="{FF2B5EF4-FFF2-40B4-BE49-F238E27FC236}">
                <a16:creationId xmlns:a16="http://schemas.microsoft.com/office/drawing/2014/main" id="{F3C161C3-640E-41D6-A44F-B3AC303481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23" y="3484348"/>
            <a:ext cx="1825678" cy="1052764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center left">
            <a:extLst>
              <a:ext uri="{FF2B5EF4-FFF2-40B4-BE49-F238E27FC236}">
                <a16:creationId xmlns:a16="http://schemas.microsoft.com/office/drawing/2014/main" id="{BF155FED-E878-4F82-91CB-EEB6A0EAAC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5800" y="3483792"/>
            <a:ext cx="1824126" cy="1053559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center right">
            <a:extLst>
              <a:ext uri="{FF2B5EF4-FFF2-40B4-BE49-F238E27FC236}">
                <a16:creationId xmlns:a16="http://schemas.microsoft.com/office/drawing/2014/main" id="{2D1F3CDA-96EB-4C1B-8688-55D69CCE43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1800" y="3484350"/>
            <a:ext cx="1824126" cy="1052761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right">
            <a:extLst>
              <a:ext uri="{FF2B5EF4-FFF2-40B4-BE49-F238E27FC236}">
                <a16:creationId xmlns:a16="http://schemas.microsoft.com/office/drawing/2014/main" id="{8857AEC9-5CA3-4A1E-B979-308C2CAC4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7656" y="3484350"/>
            <a:ext cx="1825344" cy="1052761"/>
          </a:xfrm>
        </p:spPr>
        <p:txBody>
          <a:bodyPr vert="horz" lIns="0" tIns="0" rIns="0" bIns="0" rtlCol="0">
            <a:noAutofit/>
          </a:bodyPr>
          <a:lstStyle>
            <a:lvl1pPr>
              <a:defRPr lang="en-US" sz="900" dirty="0"/>
            </a:lvl1pPr>
            <a:lvl2pPr>
              <a:defRPr lang="en-US" sz="900" dirty="0"/>
            </a:lvl2pPr>
            <a:lvl3pPr>
              <a:defRPr lang="en-US" sz="900" dirty="0"/>
            </a:lvl3pPr>
            <a:lvl4pPr>
              <a:defRPr lang="en-US" sz="750" dirty="0"/>
            </a:lvl4pPr>
            <a:lvl5pPr>
              <a:defRPr lang="en-US" dirty="0"/>
            </a:lvl5pPr>
            <a:lvl6pPr>
              <a:defRPr lang="en-US" sz="900" dirty="0"/>
            </a:lvl6pPr>
            <a:lvl7pPr>
              <a:defRPr lang="en-US" sz="750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6A14B-7708-46D9-8826-69E1E642DEC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E8C58-8CC0-4477-8D91-E7F3D11137D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8CE30-E3AA-4912-B632-62F474FEF02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643283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012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pos="243">
          <p15:clr>
            <a:srgbClr val="547EBF"/>
          </p15:clr>
        </p15:guide>
        <p15:guide id="4" pos="7083">
          <p15:clr>
            <a:srgbClr val="547EBF"/>
          </p15:clr>
        </p15:guide>
        <p15:guide id="5" pos="1776">
          <p15:clr>
            <a:srgbClr val="547EBF"/>
          </p15:clr>
        </p15:guide>
        <p15:guide id="6" pos="3545">
          <p15:clr>
            <a:srgbClr val="547EBF"/>
          </p15:clr>
        </p15:guide>
        <p15:guide id="7" pos="3781">
          <p15:clr>
            <a:srgbClr val="547EBF"/>
          </p15:clr>
        </p15:guide>
        <p15:guide id="8" pos="5314">
          <p15:clr>
            <a:srgbClr val="547EBF"/>
          </p15:clr>
        </p15:guide>
        <p15:guide id="9" pos="5550">
          <p15:clr>
            <a:srgbClr val="547EBF"/>
          </p15:clr>
        </p15:guide>
        <p15:guide id="10" orient="horz" pos="509">
          <p15:clr>
            <a:srgbClr val="547EBF"/>
          </p15:clr>
        </p15:guide>
        <p15:guide id="11" orient="horz" pos="745">
          <p15:clr>
            <a:srgbClr val="547EBF"/>
          </p15:clr>
        </p15:guide>
        <p15:guide id="12" orient="horz" pos="863">
          <p15:clr>
            <a:srgbClr val="547EBF"/>
          </p15:clr>
        </p15:guide>
        <p15:guide id="13" orient="horz" pos="2809">
          <p15:clr>
            <a:srgbClr val="547EBF"/>
          </p15:clr>
        </p15:guide>
        <p15:guide id="14" orient="horz" pos="2926">
          <p15:clr>
            <a:srgbClr val="547EBF"/>
          </p15:clr>
        </p15:guide>
        <p15:guide id="15" orient="horz" pos="3811">
          <p15:clr>
            <a:srgbClr val="547EBF"/>
          </p15:clr>
        </p15:guide>
        <p15:guide id="16" orient="horz" pos="3958">
          <p15:clr>
            <a:srgbClr val="547EB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 &#10;with Header right" type="twoObjAndTx" preserve="1">
  <p:cSld name="2 Contents &#10;with Hea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679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027511"/>
            <a:ext cx="3931200" cy="3509802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right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01800" y="1378743"/>
            <a:ext cx="3931397" cy="3158569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right">
            <a:extLst>
              <a:ext uri="{FF2B5EF4-FFF2-40B4-BE49-F238E27FC236}">
                <a16:creationId xmlns:a16="http://schemas.microsoft.com/office/drawing/2014/main" id="{0CFC4BF5-DB1E-4713-9E98-00F92C02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1322" y="1027510"/>
            <a:ext cx="3931678" cy="210741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8ADD4-8AFF-4ACF-93DF-CFB1C5ACF22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B576C-63CA-4CCA-9DD6-D688BE66DF8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AFDF3-2398-4828-B505-4DD8688057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0440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708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3811">
          <p15:clr>
            <a:srgbClr val="547EBF"/>
          </p15:clr>
        </p15:guide>
        <p15:guide id="7" orient="horz" pos="3958">
          <p15:clr>
            <a:srgbClr val="547EBF"/>
          </p15:clr>
        </p15:guide>
        <p15:guide id="8" pos="243">
          <p15:clr>
            <a:srgbClr val="547EBF"/>
          </p15:clr>
        </p15:guide>
        <p15:guide id="9" pos="3545">
          <p15:clr>
            <a:srgbClr val="547EBF"/>
          </p15:clr>
        </p15:guide>
        <p15:guide id="10" pos="3781">
          <p15:clr>
            <a:srgbClr val="547EB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 &#10;with Intro right" type="txAndTwoObj" preserve="1">
  <p:cSld name="2 Contents &#10;with Intr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027511"/>
            <a:ext cx="3931200" cy="3509802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right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01800" y="1729350"/>
            <a:ext cx="3931397" cy="2807962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right">
            <a:extLst>
              <a:ext uri="{FF2B5EF4-FFF2-40B4-BE49-F238E27FC236}">
                <a16:creationId xmlns:a16="http://schemas.microsoft.com/office/drawing/2014/main" id="{0CFC4BF5-DB1E-4713-9E98-00F92C02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1322" y="1027509"/>
            <a:ext cx="3931678" cy="56160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FEF96-3E0F-4E0F-AFE2-A69102B82C9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8DFA4-1119-44B7-BD42-A233F86684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B2CF4-935D-40C6-B1CF-F181FED349E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941359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81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3811">
          <p15:clr>
            <a:srgbClr val="547EBF"/>
          </p15:clr>
        </p15:guide>
        <p15:guide id="7" orient="horz" pos="3958">
          <p15:clr>
            <a:srgbClr val="547EBF"/>
          </p15:clr>
        </p15:guide>
        <p15:guide id="8" pos="3545">
          <p15:clr>
            <a:srgbClr val="547EBF"/>
          </p15:clr>
        </p15:guide>
        <p15:guide id="9" pos="243">
          <p15:clr>
            <a:srgbClr val="547EBF"/>
          </p15:clr>
        </p15:guide>
        <p15:guide id="10" pos="7083">
          <p15:clr>
            <a:srgbClr val="547EB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 &#10;with Text right" type="mediaAndTx" preserve="1">
  <p:cSld name="2 Contents &#10;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 lef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9800" y="1027511"/>
            <a:ext cx="3931200" cy="3509802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noProof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JhengHei"/>
              <a:cs typeface="Arial"/>
            </a:endParaRPr>
          </a:p>
        </p:txBody>
      </p:sp>
      <p:sp>
        <p:nvSpPr>
          <p:cNvPr id="22" name="Content Placeholder right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01800" y="1027351"/>
            <a:ext cx="3931397" cy="2316600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right">
            <a:extLst>
              <a:ext uri="{FF2B5EF4-FFF2-40B4-BE49-F238E27FC236}">
                <a16:creationId xmlns:a16="http://schemas.microsoft.com/office/drawing/2014/main" id="{0CFC4BF5-DB1E-4713-9E98-00F92C02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1322" y="3484209"/>
            <a:ext cx="3931678" cy="1053263"/>
          </a:xfrm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 marL="389813" indent="-214313">
              <a:buNone/>
              <a:defRPr lang="en-US" sz="12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JhengHei"/>
              <a:cs typeface="Arial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2E3762-0CF3-461E-BD9F-A326B5F02B1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D85ED-676A-4FEA-9EA2-2C71D76D709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EE438-0DDB-4A6A-921F-7BE670E39DC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76995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73">
          <p15:clr>
            <a:srgbClr val="547EBF"/>
          </p15:clr>
        </p15:guide>
        <p15:guide id="2" pos="243">
          <p15:clr>
            <a:srgbClr val="547EBF"/>
          </p15:clr>
        </p15:guide>
        <p15:guide id="3" pos="3545">
          <p15:clr>
            <a:srgbClr val="547EBF"/>
          </p15:clr>
        </p15:guide>
        <p15:guide id="4" pos="3781">
          <p15:clr>
            <a:srgbClr val="547EBF"/>
          </p15:clr>
        </p15:guide>
        <p15:guide id="5" pos="7083">
          <p15:clr>
            <a:srgbClr val="547EBF"/>
          </p15:clr>
        </p15:guide>
        <p15:guide id="6" orient="horz" pos="509">
          <p15:clr>
            <a:srgbClr val="547EBF"/>
          </p15:clr>
        </p15:guide>
        <p15:guide id="7" orient="horz" pos="745">
          <p15:clr>
            <a:srgbClr val="547EBF"/>
          </p15:clr>
        </p15:guide>
        <p15:guide id="8" orient="horz" pos="863">
          <p15:clr>
            <a:srgbClr val="547EBF"/>
          </p15:clr>
        </p15:guide>
        <p15:guide id="9" orient="horz" pos="3811">
          <p15:clr>
            <a:srgbClr val="547EBF"/>
          </p15:clr>
        </p15:guide>
        <p15:guide id="10" orient="horz" pos="3958">
          <p15:clr>
            <a:srgbClr val="547EB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s &#10;with Text left" type="txAndMedia" preserve="1">
  <p:cSld name="2 Contents &#10;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21" name="Content Placeholder right">
            <a:extLst>
              <a:ext uri="{FF2B5EF4-FFF2-40B4-BE49-F238E27FC236}">
                <a16:creationId xmlns:a16="http://schemas.microsoft.com/office/drawing/2014/main" id="{C6377AC0-D12A-439C-B048-7CE4C88186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01800" y="1027350"/>
            <a:ext cx="3931200" cy="3509802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  <a:lvl6pPr>
              <a:buAutoNum type="arabicPeriod"/>
              <a:defRPr/>
            </a:lvl6pPr>
            <a:lvl7pPr>
              <a:buAutoNum type="romanLcPeriod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left">
            <a:extLst>
              <a:ext uri="{FF2B5EF4-FFF2-40B4-BE49-F238E27FC236}">
                <a16:creationId xmlns:a16="http://schemas.microsoft.com/office/drawing/2014/main" id="{EC6E7A83-9797-4BE9-93CC-79CCAEF0A0E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0278" y="1027351"/>
            <a:ext cx="3931397" cy="2316600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noProof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JhengHei"/>
              <a:cs typeface="Arial"/>
            </a:endParaRPr>
          </a:p>
        </p:txBody>
      </p:sp>
      <p:sp>
        <p:nvSpPr>
          <p:cNvPr id="11" name="Text Placeholder left">
            <a:extLst>
              <a:ext uri="{FF2B5EF4-FFF2-40B4-BE49-F238E27FC236}">
                <a16:creationId xmlns:a16="http://schemas.microsoft.com/office/drawing/2014/main" id="{0CFC4BF5-DB1E-4713-9E98-00F92C02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800" y="3484209"/>
            <a:ext cx="3931678" cy="105326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  <a:lvl2pPr>
              <a:defRPr lang="en-US" dirty="0">
                <a:solidFill>
                  <a:schemeClr val="accent1"/>
                </a:solidFill>
              </a:defRPr>
            </a:lvl2pPr>
            <a:lvl3pPr>
              <a:defRPr lang="en-US" dirty="0">
                <a:solidFill>
                  <a:schemeClr val="accent1"/>
                </a:solidFill>
              </a:defRPr>
            </a:lvl3pPr>
            <a:lvl4pPr>
              <a:defRPr lang="en-US" dirty="0">
                <a:solidFill>
                  <a:schemeClr val="accent1"/>
                </a:solidFill>
              </a:defRPr>
            </a:lvl4pPr>
            <a:lvl5pPr>
              <a:defRPr lang="en-US" dirty="0">
                <a:solidFill>
                  <a:schemeClr val="accent1"/>
                </a:solidFill>
              </a:defRPr>
            </a:lvl5pPr>
            <a:lvl6pPr>
              <a:buAutoNum type="arabicPeriod"/>
              <a:defRPr lang="en-US" dirty="0">
                <a:solidFill>
                  <a:schemeClr val="accent1"/>
                </a:solidFill>
              </a:defRPr>
            </a:lvl6pPr>
            <a:lvl7pPr>
              <a:buAutoNum type="romanLcPeriod"/>
              <a:defRPr lang="en-US" dirty="0">
                <a:solidFill>
                  <a:schemeClr val="accent1"/>
                </a:solidFill>
              </a:defRPr>
            </a:lvl7pPr>
            <a:lvl8pPr>
              <a:defRPr lang="en-US" dirty="0">
                <a:solidFill>
                  <a:schemeClr val="accent1"/>
                </a:solidFill>
              </a:defRPr>
            </a:lvl8pPr>
            <a:lvl9pPr>
              <a:defRPr lang="en-US" dirty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D0E28-6962-45CE-B41C-F26C7DD3067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ED946-A89F-4642-A6D1-5B220E00CC0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E1D2E-928D-46A5-A4D0-3B092CC58C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462949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545">
          <p15:clr>
            <a:srgbClr val="547EBF"/>
          </p15:clr>
        </p15:guide>
        <p15:guide id="2" orient="horz" pos="3811">
          <p15:clr>
            <a:srgbClr val="547EBF"/>
          </p15:clr>
        </p15:guide>
        <p15:guide id="3" pos="3781">
          <p15:clr>
            <a:srgbClr val="547EBF"/>
          </p15:clr>
        </p15:guide>
        <p15:guide id="4" pos="243">
          <p15:clr>
            <a:srgbClr val="547EBF"/>
          </p15:clr>
        </p15:guide>
        <p15:guide id="5" pos="7083">
          <p15:clr>
            <a:srgbClr val="547EBF"/>
          </p15:clr>
        </p15:guide>
        <p15:guide id="6" orient="horz" pos="273">
          <p15:clr>
            <a:srgbClr val="547EBF"/>
          </p15:clr>
        </p15:guide>
        <p15:guide id="7" orient="horz" pos="509">
          <p15:clr>
            <a:srgbClr val="547EBF"/>
          </p15:clr>
        </p15:guide>
        <p15:guide id="8" orient="horz" pos="745">
          <p15:clr>
            <a:srgbClr val="547EBF"/>
          </p15:clr>
        </p15:guide>
        <p15:guide id="9" orient="horz" pos="863">
          <p15:clr>
            <a:srgbClr val="547EBF"/>
          </p15:clr>
        </p15:guide>
        <p15:guide id="10" orient="horz" pos="3958">
          <p15:clr>
            <a:srgbClr val="547EBF"/>
          </p15:clr>
        </p15:guide>
        <p15:guide id="11" orient="horz" pos="2809">
          <p15:clr>
            <a:srgbClr val="547EBF"/>
          </p15:clr>
        </p15:guide>
        <p15:guide id="12" orient="horz" pos="2926">
          <p15:clr>
            <a:srgbClr val="547EB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3" y="606028"/>
            <a:ext cx="8143678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1B13F-62D2-42B8-A68D-203BB59F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09442-E2B8-4A8B-AA29-571D780E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51B03-B8BB-45BD-8DD9-CBBFCA63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57868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3811">
          <p15:clr>
            <a:srgbClr val="547EBF"/>
          </p15:clr>
        </p15:guide>
        <p15:guide id="7" orient="horz" pos="3958">
          <p15:clr>
            <a:srgbClr val="547EBF"/>
          </p15:clr>
        </p15:guide>
        <p15:guide id="8" pos="243">
          <p15:clr>
            <a:srgbClr val="547EBF"/>
          </p15:clr>
        </p15:guide>
        <p15:guide id="9" pos="7083">
          <p15:clr>
            <a:srgbClr val="547EB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6804C-5EB1-4AB4-807F-4F619564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8B026-5796-452E-9BB7-1A7F9A82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DA69B-C02D-4615-B1EC-D5BA88E0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60173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orient="horz" pos="509">
          <p15:clr>
            <a:srgbClr val="547EBF"/>
          </p15:clr>
        </p15:guide>
        <p15:guide id="4" orient="horz" pos="745">
          <p15:clr>
            <a:srgbClr val="547EBF"/>
          </p15:clr>
        </p15:guide>
        <p15:guide id="5" orient="horz" pos="863">
          <p15:clr>
            <a:srgbClr val="547EBF"/>
          </p15:clr>
        </p15:guide>
        <p15:guide id="6" orient="horz" pos="3811">
          <p15:clr>
            <a:srgbClr val="547EBF"/>
          </p15:clr>
        </p15:guide>
        <p15:guide id="7" orient="horz" pos="3958">
          <p15:clr>
            <a:srgbClr val="547EBF"/>
          </p15:clr>
        </p15:guide>
        <p15:guide id="8" pos="7083">
          <p15:clr>
            <a:srgbClr val="547EB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&#10;client logo" preserve="1">
  <p:cSld name="End slide &#10;client logo">
    <p:bg>
      <p:bgPr>
        <a:gradFill>
          <a:gsLst>
            <a:gs pos="99000">
              <a:srgbClr val="00A3E0"/>
            </a:gs>
            <a:gs pos="1000">
              <a:srgbClr val="10069F"/>
            </a:gs>
          </a:gsLst>
          <a:lin ang="90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Hide background Logo">
            <a:extLst>
              <a:ext uri="{FF2B5EF4-FFF2-40B4-BE49-F238E27FC236}">
                <a16:creationId xmlns:a16="http://schemas.microsoft.com/office/drawing/2014/main" id="{0BBDE0D9-3500-40C6-BF15-2E5F5937AA29}"/>
              </a:ext>
            </a:extLst>
          </p:cNvPr>
          <p:cNvSpPr/>
          <p:nvPr/>
        </p:nvSpPr>
        <p:spPr>
          <a:xfrm>
            <a:off x="254700" y="4853250"/>
            <a:ext cx="561600" cy="21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id Decoration">
            <a:extLst>
              <a:ext uri="{FF2B5EF4-FFF2-40B4-BE49-F238E27FC236}">
                <a16:creationId xmlns:a16="http://schemas.microsoft.com/office/drawing/2014/main" id="{8F70B469-5ED5-4570-8D58-BA071F46B914}"/>
              </a:ext>
            </a:extLst>
          </p:cNvPr>
          <p:cNvGrpSpPr/>
          <p:nvPr/>
        </p:nvGrpSpPr>
        <p:grpSpPr bwMode="ltGray">
          <a:xfrm flipH="1">
            <a:off x="0" y="0"/>
            <a:ext cx="9144000" cy="5143500"/>
            <a:chOff x="1200" y="-446400"/>
            <a:chExt cx="12192000" cy="68580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0ADC78-9949-4FBB-A175-E501ED9162FB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9186000" y="-44640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B44016-66B0-4E2E-BCED-C9CE40DE18C8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9934800" y="-44640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955A00-9F62-4DD8-A095-D8BF428B101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10683600" y="-44640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2CC4B7-89C1-4B8A-BC0D-231CC2EA6BD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11432400" y="-44640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51C1756-0D22-4BF0-97A1-FBE27C9E8B5B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7688400" y="455400"/>
              <a:ext cx="45048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BE7224-2A0D-4F58-A43F-748C3E4ECD0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7688400" y="1391400"/>
              <a:ext cx="45048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DC6495-C889-47B6-9B12-993370440A8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3944400" y="2326960"/>
              <a:ext cx="0" cy="408464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246DF58-B7B0-456A-9F6A-B6A271823058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8437200" y="-44596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40FD560-CBED-401C-9A39-15B1E50E0BA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7688400" y="-445520"/>
              <a:ext cx="0" cy="685712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3795F4-52D0-485C-8912-D428ADACEAF7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200" y="2327400"/>
              <a:ext cx="1219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69DD162C-D02B-4608-B9D0-D160456CE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878" y="2255850"/>
            <a:ext cx="2254922" cy="2281622"/>
          </a:xfrm>
        </p:spPr>
        <p:txBody>
          <a:bodyPr/>
          <a:lstStyle>
            <a:lvl1pPr>
              <a:defRPr sz="4050" b="1" baseline="0">
                <a:solidFill>
                  <a:schemeClr val="bg1"/>
                </a:solidFill>
              </a:defRPr>
            </a:lvl1pPr>
            <a:lvl2pPr>
              <a:defRPr sz="4050" baseline="0">
                <a:solidFill>
                  <a:schemeClr val="bg1"/>
                </a:solidFill>
              </a:defRPr>
            </a:lvl2pPr>
            <a:lvl3pPr>
              <a:defRPr sz="4050" baseline="0">
                <a:solidFill>
                  <a:schemeClr val="bg1"/>
                </a:solidFill>
              </a:defRPr>
            </a:lvl3pPr>
            <a:lvl4pPr>
              <a:defRPr sz="4050" baseline="0">
                <a:solidFill>
                  <a:schemeClr val="bg1"/>
                </a:solidFill>
              </a:defRPr>
            </a:lvl4pPr>
            <a:lvl5pPr>
              <a:defRPr sz="40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Thanks</a:t>
            </a:r>
          </a:p>
          <a:p>
            <a:pPr lvl="1"/>
            <a:endParaRPr lang="en-US" dirty="0"/>
          </a:p>
        </p:txBody>
      </p:sp>
      <p:grpSp>
        <p:nvGrpSpPr>
          <p:cNvPr id="72" name="Graphic 4907">
            <a:extLst>
              <a:ext uri="{FF2B5EF4-FFF2-40B4-BE49-F238E27FC236}">
                <a16:creationId xmlns:a16="http://schemas.microsoft.com/office/drawing/2014/main" id="{0D7CC600-8815-435E-BCE9-8962E8FE163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black">
          <a:xfrm>
            <a:off x="6533781" y="2381683"/>
            <a:ext cx="249519" cy="349172"/>
            <a:chOff x="24624313" y="3946220"/>
            <a:chExt cx="1065476" cy="1490999"/>
          </a:xfrm>
          <a:solidFill>
            <a:srgbClr val="FFFFFF"/>
          </a:solidFill>
        </p:grpSpPr>
        <p:sp>
          <p:nvSpPr>
            <p:cNvPr id="73" name="Vrije vorm: vorm 4910">
              <a:extLst>
                <a:ext uri="{FF2B5EF4-FFF2-40B4-BE49-F238E27FC236}">
                  <a16:creationId xmlns:a16="http://schemas.microsoft.com/office/drawing/2014/main" id="{4667D4C7-677C-4A3A-B4D1-47086372E6E5}"/>
                </a:ext>
              </a:extLst>
            </p:cNvPr>
            <p:cNvSpPr/>
            <p:nvPr/>
          </p:nvSpPr>
          <p:spPr bwMode="black">
            <a:xfrm>
              <a:off x="24624313" y="3946220"/>
              <a:ext cx="1065476" cy="1490999"/>
            </a:xfrm>
            <a:custGeom>
              <a:avLst/>
              <a:gdLst>
                <a:gd name="connsiteX0" fmla="*/ 967708 w 1065476"/>
                <a:gd name="connsiteY0" fmla="*/ 192139 h 1490999"/>
                <a:gd name="connsiteX1" fmla="*/ 533474 w 1065476"/>
                <a:gd name="connsiteY1" fmla="*/ 0 h 1490999"/>
                <a:gd name="connsiteX2" fmla="*/ 99239 w 1065476"/>
                <a:gd name="connsiteY2" fmla="*/ 192139 h 1490999"/>
                <a:gd name="connsiteX3" fmla="*/ 7012 w 1065476"/>
                <a:gd name="connsiteY3" fmla="*/ 534147 h 1490999"/>
                <a:gd name="connsiteX4" fmla="*/ 506574 w 1065476"/>
                <a:gd name="connsiteY4" fmla="*/ 1452571 h 1490999"/>
                <a:gd name="connsiteX5" fmla="*/ 533474 w 1065476"/>
                <a:gd name="connsiteY5" fmla="*/ 1490999 h 1490999"/>
                <a:gd name="connsiteX6" fmla="*/ 560373 w 1065476"/>
                <a:gd name="connsiteY6" fmla="*/ 1452571 h 1490999"/>
                <a:gd name="connsiteX7" fmla="*/ 1059934 w 1065476"/>
                <a:gd name="connsiteY7" fmla="*/ 534147 h 1490999"/>
                <a:gd name="connsiteX8" fmla="*/ 967708 w 1065476"/>
                <a:gd name="connsiteY8" fmla="*/ 192139 h 1490999"/>
                <a:gd name="connsiteX9" fmla="*/ 994608 w 1065476"/>
                <a:gd name="connsiteY9" fmla="*/ 522618 h 1490999"/>
                <a:gd name="connsiteX10" fmla="*/ 529631 w 1065476"/>
                <a:gd name="connsiteY10" fmla="*/ 1379559 h 1490999"/>
                <a:gd name="connsiteX11" fmla="*/ 68497 w 1065476"/>
                <a:gd name="connsiteY11" fmla="*/ 522618 h 1490999"/>
                <a:gd name="connsiteX12" fmla="*/ 145353 w 1065476"/>
                <a:gd name="connsiteY12" fmla="*/ 230567 h 1490999"/>
                <a:gd name="connsiteX13" fmla="*/ 529631 w 1065476"/>
                <a:gd name="connsiteY13" fmla="*/ 57642 h 1490999"/>
                <a:gd name="connsiteX14" fmla="*/ 913909 w 1065476"/>
                <a:gd name="connsiteY14" fmla="*/ 230567 h 1490999"/>
                <a:gd name="connsiteX15" fmla="*/ 994608 w 1065476"/>
                <a:gd name="connsiteY15" fmla="*/ 522618 h 14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476" h="1490999">
                  <a:moveTo>
                    <a:pt x="967708" y="192139"/>
                  </a:moveTo>
                  <a:cubicBezTo>
                    <a:pt x="867795" y="73013"/>
                    <a:pt x="702556" y="0"/>
                    <a:pt x="533474" y="0"/>
                  </a:cubicBezTo>
                  <a:cubicBezTo>
                    <a:pt x="364390" y="0"/>
                    <a:pt x="199151" y="73013"/>
                    <a:pt x="99239" y="192139"/>
                  </a:cubicBezTo>
                  <a:cubicBezTo>
                    <a:pt x="18540" y="292051"/>
                    <a:pt x="-16045" y="411178"/>
                    <a:pt x="7012" y="534147"/>
                  </a:cubicBezTo>
                  <a:cubicBezTo>
                    <a:pt x="49283" y="757028"/>
                    <a:pt x="487360" y="1425672"/>
                    <a:pt x="506574" y="1452571"/>
                  </a:cubicBezTo>
                  <a:lnTo>
                    <a:pt x="533474" y="1490999"/>
                  </a:lnTo>
                  <a:lnTo>
                    <a:pt x="560373" y="1452571"/>
                  </a:lnTo>
                  <a:cubicBezTo>
                    <a:pt x="579586" y="1421829"/>
                    <a:pt x="1021506" y="745500"/>
                    <a:pt x="1059934" y="534147"/>
                  </a:cubicBezTo>
                  <a:cubicBezTo>
                    <a:pt x="1079148" y="407335"/>
                    <a:pt x="1048406" y="288209"/>
                    <a:pt x="967708" y="192139"/>
                  </a:cubicBezTo>
                  <a:moveTo>
                    <a:pt x="994608" y="522618"/>
                  </a:moveTo>
                  <a:cubicBezTo>
                    <a:pt x="963865" y="691701"/>
                    <a:pt x="629543" y="1225847"/>
                    <a:pt x="529631" y="1379559"/>
                  </a:cubicBezTo>
                  <a:cubicBezTo>
                    <a:pt x="433561" y="1229690"/>
                    <a:pt x="99239" y="703229"/>
                    <a:pt x="68497" y="522618"/>
                  </a:cubicBezTo>
                  <a:cubicBezTo>
                    <a:pt x="45440" y="388121"/>
                    <a:pt x="95396" y="288209"/>
                    <a:pt x="145353" y="230567"/>
                  </a:cubicBezTo>
                  <a:cubicBezTo>
                    <a:pt x="233736" y="126812"/>
                    <a:pt x="379763" y="57642"/>
                    <a:pt x="529631" y="57642"/>
                  </a:cubicBezTo>
                  <a:cubicBezTo>
                    <a:pt x="679499" y="57642"/>
                    <a:pt x="825524" y="122969"/>
                    <a:pt x="913909" y="230567"/>
                  </a:cubicBezTo>
                  <a:cubicBezTo>
                    <a:pt x="967708" y="288209"/>
                    <a:pt x="1021506" y="388121"/>
                    <a:pt x="994608" y="522618"/>
                  </a:cubicBezTo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baseline="0">
                <a:solidFill>
                  <a:schemeClr val="bg1"/>
                </a:solidFill>
              </a:endParaRPr>
            </a:p>
          </p:txBody>
        </p:sp>
        <p:sp>
          <p:nvSpPr>
            <p:cNvPr id="74" name="Vrije vorm: vorm 4911">
              <a:extLst>
                <a:ext uri="{FF2B5EF4-FFF2-40B4-BE49-F238E27FC236}">
                  <a16:creationId xmlns:a16="http://schemas.microsoft.com/office/drawing/2014/main" id="{C2ECB4BC-FB15-4050-BA3E-C622768A7418}"/>
                </a:ext>
              </a:extLst>
            </p:cNvPr>
            <p:cNvSpPr/>
            <p:nvPr/>
          </p:nvSpPr>
          <p:spPr bwMode="black">
            <a:xfrm>
              <a:off x="24877263" y="4161416"/>
              <a:ext cx="561046" cy="561046"/>
            </a:xfrm>
            <a:custGeom>
              <a:avLst/>
              <a:gdLst>
                <a:gd name="connsiteX0" fmla="*/ 280524 w 561046"/>
                <a:gd name="connsiteY0" fmla="*/ 0 h 561046"/>
                <a:gd name="connsiteX1" fmla="*/ 0 w 561046"/>
                <a:gd name="connsiteY1" fmla="*/ 280523 h 561046"/>
                <a:gd name="connsiteX2" fmla="*/ 280524 w 561046"/>
                <a:gd name="connsiteY2" fmla="*/ 561046 h 561046"/>
                <a:gd name="connsiteX3" fmla="*/ 280524 w 561046"/>
                <a:gd name="connsiteY3" fmla="*/ 499562 h 561046"/>
                <a:gd name="connsiteX4" fmla="*/ 61485 w 561046"/>
                <a:gd name="connsiteY4" fmla="*/ 280523 h 561046"/>
                <a:gd name="connsiteX5" fmla="*/ 280524 w 561046"/>
                <a:gd name="connsiteY5" fmla="*/ 61484 h 561046"/>
                <a:gd name="connsiteX6" fmla="*/ 499562 w 561046"/>
                <a:gd name="connsiteY6" fmla="*/ 280523 h 561046"/>
                <a:gd name="connsiteX7" fmla="*/ 561046 w 561046"/>
                <a:gd name="connsiteY7" fmla="*/ 280523 h 561046"/>
                <a:gd name="connsiteX8" fmla="*/ 280524 w 561046"/>
                <a:gd name="connsiteY8" fmla="*/ 0 h 5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046" h="561046">
                  <a:moveTo>
                    <a:pt x="280524" y="0"/>
                  </a:moveTo>
                  <a:cubicBezTo>
                    <a:pt x="122969" y="0"/>
                    <a:pt x="0" y="122969"/>
                    <a:pt x="0" y="280523"/>
                  </a:cubicBezTo>
                  <a:cubicBezTo>
                    <a:pt x="0" y="438077"/>
                    <a:pt x="122969" y="561046"/>
                    <a:pt x="280524" y="561046"/>
                  </a:cubicBezTo>
                  <a:lnTo>
                    <a:pt x="280524" y="499562"/>
                  </a:lnTo>
                  <a:cubicBezTo>
                    <a:pt x="157554" y="499562"/>
                    <a:pt x="61485" y="403492"/>
                    <a:pt x="61485" y="280523"/>
                  </a:cubicBezTo>
                  <a:cubicBezTo>
                    <a:pt x="61485" y="157554"/>
                    <a:pt x="157554" y="61484"/>
                    <a:pt x="280524" y="61484"/>
                  </a:cubicBezTo>
                  <a:cubicBezTo>
                    <a:pt x="403492" y="61484"/>
                    <a:pt x="499562" y="157554"/>
                    <a:pt x="499562" y="280523"/>
                  </a:cubicBezTo>
                  <a:lnTo>
                    <a:pt x="561046" y="280523"/>
                  </a:lnTo>
                  <a:cubicBezTo>
                    <a:pt x="561046" y="122969"/>
                    <a:pt x="438077" y="0"/>
                    <a:pt x="280524" y="0"/>
                  </a:cubicBezTo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baseline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aphic 4907">
            <a:extLst>
              <a:ext uri="{FF2B5EF4-FFF2-40B4-BE49-F238E27FC236}">
                <a16:creationId xmlns:a16="http://schemas.microsoft.com/office/drawing/2014/main" id="{0272150B-3831-463C-86BB-43F6D1C0DDB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black">
          <a:xfrm>
            <a:off x="3725421" y="2375448"/>
            <a:ext cx="284980" cy="349172"/>
            <a:chOff x="8107365" y="4049975"/>
            <a:chExt cx="1125934" cy="1379558"/>
          </a:xfrm>
          <a:solidFill>
            <a:srgbClr val="FFFFFF"/>
          </a:solidFill>
        </p:grpSpPr>
        <p:sp>
          <p:nvSpPr>
            <p:cNvPr id="76" name="Vrije vorm: vorm 4913">
              <a:extLst>
                <a:ext uri="{FF2B5EF4-FFF2-40B4-BE49-F238E27FC236}">
                  <a16:creationId xmlns:a16="http://schemas.microsoft.com/office/drawing/2014/main" id="{525D3F68-269D-483A-AEB4-A69651138227}"/>
                </a:ext>
              </a:extLst>
            </p:cNvPr>
            <p:cNvSpPr/>
            <p:nvPr/>
          </p:nvSpPr>
          <p:spPr bwMode="black">
            <a:xfrm>
              <a:off x="8295662" y="4049975"/>
              <a:ext cx="753185" cy="753185"/>
            </a:xfrm>
            <a:custGeom>
              <a:avLst/>
              <a:gdLst>
                <a:gd name="connsiteX0" fmla="*/ 376593 w 753185"/>
                <a:gd name="connsiteY0" fmla="*/ 753185 h 753185"/>
                <a:gd name="connsiteX1" fmla="*/ 0 w 753185"/>
                <a:gd name="connsiteY1" fmla="*/ 376593 h 753185"/>
                <a:gd name="connsiteX2" fmla="*/ 376593 w 753185"/>
                <a:gd name="connsiteY2" fmla="*/ 0 h 753185"/>
                <a:gd name="connsiteX3" fmla="*/ 753185 w 753185"/>
                <a:gd name="connsiteY3" fmla="*/ 376593 h 753185"/>
                <a:gd name="connsiteX4" fmla="*/ 376593 w 753185"/>
                <a:gd name="connsiteY4" fmla="*/ 753185 h 753185"/>
                <a:gd name="connsiteX5" fmla="*/ 376593 w 753185"/>
                <a:gd name="connsiteY5" fmla="*/ 65327 h 753185"/>
                <a:gd name="connsiteX6" fmla="*/ 65327 w 753185"/>
                <a:gd name="connsiteY6" fmla="*/ 376593 h 753185"/>
                <a:gd name="connsiteX7" fmla="*/ 376593 w 753185"/>
                <a:gd name="connsiteY7" fmla="*/ 687858 h 753185"/>
                <a:gd name="connsiteX8" fmla="*/ 687858 w 753185"/>
                <a:gd name="connsiteY8" fmla="*/ 376593 h 753185"/>
                <a:gd name="connsiteX9" fmla="*/ 376593 w 753185"/>
                <a:gd name="connsiteY9" fmla="*/ 65327 h 7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185" h="753185">
                  <a:moveTo>
                    <a:pt x="376593" y="753185"/>
                  </a:moveTo>
                  <a:cubicBezTo>
                    <a:pt x="169082" y="753185"/>
                    <a:pt x="0" y="584103"/>
                    <a:pt x="0" y="376593"/>
                  </a:cubicBezTo>
                  <a:cubicBezTo>
                    <a:pt x="0" y="169082"/>
                    <a:pt x="169082" y="0"/>
                    <a:pt x="376593" y="0"/>
                  </a:cubicBezTo>
                  <a:cubicBezTo>
                    <a:pt x="584103" y="0"/>
                    <a:pt x="753185" y="169082"/>
                    <a:pt x="753185" y="376593"/>
                  </a:cubicBezTo>
                  <a:cubicBezTo>
                    <a:pt x="753185" y="584103"/>
                    <a:pt x="584103" y="753185"/>
                    <a:pt x="376593" y="753185"/>
                  </a:cubicBezTo>
                  <a:moveTo>
                    <a:pt x="376593" y="65327"/>
                  </a:moveTo>
                  <a:cubicBezTo>
                    <a:pt x="203667" y="65327"/>
                    <a:pt x="65327" y="207510"/>
                    <a:pt x="65327" y="376593"/>
                  </a:cubicBezTo>
                  <a:cubicBezTo>
                    <a:pt x="65327" y="549518"/>
                    <a:pt x="207510" y="687858"/>
                    <a:pt x="376593" y="687858"/>
                  </a:cubicBezTo>
                  <a:cubicBezTo>
                    <a:pt x="545675" y="687858"/>
                    <a:pt x="687858" y="545675"/>
                    <a:pt x="687858" y="376593"/>
                  </a:cubicBezTo>
                  <a:cubicBezTo>
                    <a:pt x="687858" y="207510"/>
                    <a:pt x="549518" y="65327"/>
                    <a:pt x="376593" y="65327"/>
                  </a:cubicBezTo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7" name="Vrije vorm: vorm 4914">
              <a:extLst>
                <a:ext uri="{FF2B5EF4-FFF2-40B4-BE49-F238E27FC236}">
                  <a16:creationId xmlns:a16="http://schemas.microsoft.com/office/drawing/2014/main" id="{092ED77B-CF3B-48EB-A6B1-DDB90A2417D2}"/>
                </a:ext>
              </a:extLst>
            </p:cNvPr>
            <p:cNvSpPr/>
            <p:nvPr/>
          </p:nvSpPr>
          <p:spPr bwMode="black">
            <a:xfrm>
              <a:off x="8107365" y="4868487"/>
              <a:ext cx="1125934" cy="561046"/>
            </a:xfrm>
            <a:custGeom>
              <a:avLst/>
              <a:gdLst>
                <a:gd name="connsiteX0" fmla="*/ 1125935 w 1125934"/>
                <a:gd name="connsiteY0" fmla="*/ 561046 h 561046"/>
                <a:gd name="connsiteX1" fmla="*/ 1064451 w 1125934"/>
                <a:gd name="connsiteY1" fmla="*/ 561046 h 561046"/>
                <a:gd name="connsiteX2" fmla="*/ 1064451 w 1125934"/>
                <a:gd name="connsiteY2" fmla="*/ 61484 h 561046"/>
                <a:gd name="connsiteX3" fmla="*/ 61485 w 1125934"/>
                <a:gd name="connsiteY3" fmla="*/ 61484 h 561046"/>
                <a:gd name="connsiteX4" fmla="*/ 61485 w 1125934"/>
                <a:gd name="connsiteY4" fmla="*/ 561046 h 561046"/>
                <a:gd name="connsiteX5" fmla="*/ 0 w 1125934"/>
                <a:gd name="connsiteY5" fmla="*/ 561046 h 561046"/>
                <a:gd name="connsiteX6" fmla="*/ 0 w 1125934"/>
                <a:gd name="connsiteY6" fmla="*/ 0 h 561046"/>
                <a:gd name="connsiteX7" fmla="*/ 1125935 w 1125934"/>
                <a:gd name="connsiteY7" fmla="*/ 0 h 5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5934" h="561046">
                  <a:moveTo>
                    <a:pt x="1125935" y="561046"/>
                  </a:moveTo>
                  <a:lnTo>
                    <a:pt x="1064451" y="561046"/>
                  </a:lnTo>
                  <a:lnTo>
                    <a:pt x="1064451" y="61484"/>
                  </a:lnTo>
                  <a:lnTo>
                    <a:pt x="61485" y="61484"/>
                  </a:lnTo>
                  <a:lnTo>
                    <a:pt x="61485" y="561046"/>
                  </a:lnTo>
                  <a:lnTo>
                    <a:pt x="0" y="561046"/>
                  </a:lnTo>
                  <a:lnTo>
                    <a:pt x="0" y="0"/>
                  </a:lnTo>
                  <a:lnTo>
                    <a:pt x="1125935" y="0"/>
                  </a:lnTo>
                  <a:close/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55EAD4-1AE9-430D-9195-B1BDBCDB9274}"/>
              </a:ext>
            </a:extLst>
          </p:cNvPr>
          <p:cNvCxnSpPr>
            <a:cxnSpLocks/>
          </p:cNvCxnSpPr>
          <p:nvPr/>
        </p:nvCxnSpPr>
        <p:spPr>
          <a:xfrm>
            <a:off x="7262200" y="184950"/>
            <a:ext cx="0" cy="631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IO_AGENDA_IGNORE_NAVIGATION" hidden="1">
            <a:extLst>
              <a:ext uri="{FF2B5EF4-FFF2-40B4-BE49-F238E27FC236}">
                <a16:creationId xmlns:a16="http://schemas.microsoft.com/office/drawing/2014/main" id="{FCE8ADEB-72DC-48DB-8B77-3DC4FB918EEF}"/>
              </a:ext>
            </a:extLst>
          </p:cNvPr>
          <p:cNvSpPr/>
          <p:nvPr/>
        </p:nvSpPr>
        <p:spPr>
          <a:xfrm>
            <a:off x="8853720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34" name="MIO_AGENDA_IGNORE_CHAPTER_REFERENCE" hidden="1">
            <a:extLst>
              <a:ext uri="{FF2B5EF4-FFF2-40B4-BE49-F238E27FC236}">
                <a16:creationId xmlns:a16="http://schemas.microsoft.com/office/drawing/2014/main" id="{976887AB-5E0A-471B-AFAF-4ACF6D30328F}"/>
              </a:ext>
            </a:extLst>
          </p:cNvPr>
          <p:cNvSpPr/>
          <p:nvPr/>
        </p:nvSpPr>
        <p:spPr>
          <a:xfrm>
            <a:off x="8638184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37" name="MIO_LOGOPLACEHOLDER#Closing" hidden="1">
            <a:extLst>
              <a:ext uri="{FF2B5EF4-FFF2-40B4-BE49-F238E27FC236}">
                <a16:creationId xmlns:a16="http://schemas.microsoft.com/office/drawing/2014/main" id="{2EA46382-E9B6-46AD-9356-4CE8C8139EB1}"/>
              </a:ext>
            </a:extLst>
          </p:cNvPr>
          <p:cNvSpPr/>
          <p:nvPr/>
        </p:nvSpPr>
        <p:spPr>
          <a:xfrm>
            <a:off x="8397900" y="86321"/>
            <a:ext cx="152400" cy="152400"/>
          </a:xfrm>
          <a:prstGeom prst="noSmoking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38" name="MIO_AGENDA_LAST_SLIDE" hidden="1">
            <a:extLst>
              <a:ext uri="{FF2B5EF4-FFF2-40B4-BE49-F238E27FC236}">
                <a16:creationId xmlns:a16="http://schemas.microsoft.com/office/drawing/2014/main" id="{A5ACD32F-853B-4D82-9242-36FD6601B6D6}"/>
              </a:ext>
            </a:extLst>
          </p:cNvPr>
          <p:cNvSpPr/>
          <p:nvPr/>
        </p:nvSpPr>
        <p:spPr>
          <a:xfrm>
            <a:off x="8183820" y="86321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36" name="Logo">
            <a:extLst>
              <a:ext uri="{FF2B5EF4-FFF2-40B4-BE49-F238E27FC236}">
                <a16:creationId xmlns:a16="http://schemas.microsoft.com/office/drawing/2014/main" id="{0281FEA4-9F0E-4A52-BA2D-8F5C196B252E}"/>
              </a:ext>
            </a:extLst>
          </p:cNvPr>
          <p:cNvSpPr>
            <a:spLocks noChangeAspect="1"/>
          </p:cNvSpPr>
          <p:nvPr/>
        </p:nvSpPr>
        <p:spPr bwMode="black">
          <a:xfrm>
            <a:off x="7583931" y="325041"/>
            <a:ext cx="1270748" cy="351309"/>
          </a:xfrm>
          <a:custGeom>
            <a:avLst/>
            <a:gdLst>
              <a:gd name="connsiteX0" fmla="*/ 322580 w 2575560"/>
              <a:gd name="connsiteY0" fmla="*/ 171554 h 719869"/>
              <a:gd name="connsiteX1" fmla="*/ 261620 w 2575560"/>
              <a:gd name="connsiteY1" fmla="*/ 452224 h 719869"/>
              <a:gd name="connsiteX2" fmla="*/ 384810 w 2575560"/>
              <a:gd name="connsiteY2" fmla="*/ 452224 h 719869"/>
              <a:gd name="connsiteX3" fmla="*/ 941070 w 2575560"/>
              <a:gd name="connsiteY3" fmla="*/ 157584 h 719869"/>
              <a:gd name="connsiteX4" fmla="*/ 892810 w 2575560"/>
              <a:gd name="connsiteY4" fmla="*/ 212194 h 719869"/>
              <a:gd name="connsiteX5" fmla="*/ 998220 w 2575560"/>
              <a:gd name="connsiteY5" fmla="*/ 293474 h 719869"/>
              <a:gd name="connsiteX6" fmla="*/ 1195070 w 2575560"/>
              <a:gd name="connsiteY6" fmla="*/ 500484 h 719869"/>
              <a:gd name="connsiteX7" fmla="*/ 1009650 w 2575560"/>
              <a:gd name="connsiteY7" fmla="*/ 703684 h 719869"/>
              <a:gd name="connsiteX8" fmla="*/ 687070 w 2575560"/>
              <a:gd name="connsiteY8" fmla="*/ 671934 h 719869"/>
              <a:gd name="connsiteX9" fmla="*/ 687070 w 2575560"/>
              <a:gd name="connsiteY9" fmla="*/ 506834 h 719869"/>
              <a:gd name="connsiteX10" fmla="*/ 876300 w 2575560"/>
              <a:gd name="connsiteY10" fmla="*/ 577954 h 719869"/>
              <a:gd name="connsiteX11" fmla="*/ 981710 w 2575560"/>
              <a:gd name="connsiteY11" fmla="*/ 500484 h 719869"/>
              <a:gd name="connsiteX12" fmla="*/ 909320 w 2575560"/>
              <a:gd name="connsiteY12" fmla="*/ 420474 h 719869"/>
              <a:gd name="connsiteX13" fmla="*/ 941070 w 2575560"/>
              <a:gd name="connsiteY13" fmla="*/ 157584 h 719869"/>
              <a:gd name="connsiteX14" fmla="*/ 2136140 w 2575560"/>
              <a:gd name="connsiteY14" fmla="*/ 20424 h 719869"/>
              <a:gd name="connsiteX15" fmla="*/ 2321560 w 2575560"/>
              <a:gd name="connsiteY15" fmla="*/ 20424 h 719869"/>
              <a:gd name="connsiteX16" fmla="*/ 2321560 w 2575560"/>
              <a:gd name="connsiteY16" fmla="*/ 562714 h 719869"/>
              <a:gd name="connsiteX17" fmla="*/ 2575560 w 2575560"/>
              <a:gd name="connsiteY17" fmla="*/ 562714 h 719869"/>
              <a:gd name="connsiteX18" fmla="*/ 2575560 w 2575560"/>
              <a:gd name="connsiteY18" fmla="*/ 706224 h 719869"/>
              <a:gd name="connsiteX19" fmla="*/ 2136140 w 2575560"/>
              <a:gd name="connsiteY19" fmla="*/ 706224 h 719869"/>
              <a:gd name="connsiteX20" fmla="*/ 1346200 w 2575560"/>
              <a:gd name="connsiteY20" fmla="*/ 20424 h 719869"/>
              <a:gd name="connsiteX21" fmla="*/ 1551940 w 2575560"/>
              <a:gd name="connsiteY21" fmla="*/ 20424 h 719869"/>
              <a:gd name="connsiteX22" fmla="*/ 1648460 w 2575560"/>
              <a:gd name="connsiteY22" fmla="*/ 431904 h 719869"/>
              <a:gd name="connsiteX23" fmla="*/ 1743710 w 2575560"/>
              <a:gd name="connsiteY23" fmla="*/ 20424 h 719869"/>
              <a:gd name="connsiteX24" fmla="*/ 1950720 w 2575560"/>
              <a:gd name="connsiteY24" fmla="*/ 20424 h 719869"/>
              <a:gd name="connsiteX25" fmla="*/ 2039620 w 2575560"/>
              <a:gd name="connsiteY25" fmla="*/ 706224 h 719869"/>
              <a:gd name="connsiteX26" fmla="*/ 1846580 w 2575560"/>
              <a:gd name="connsiteY26" fmla="*/ 706224 h 719869"/>
              <a:gd name="connsiteX27" fmla="*/ 1813560 w 2575560"/>
              <a:gd name="connsiteY27" fmla="*/ 274424 h 719869"/>
              <a:gd name="connsiteX28" fmla="*/ 1723390 w 2575560"/>
              <a:gd name="connsiteY28" fmla="*/ 706224 h 719869"/>
              <a:gd name="connsiteX29" fmla="*/ 1572260 w 2575560"/>
              <a:gd name="connsiteY29" fmla="*/ 706224 h 719869"/>
              <a:gd name="connsiteX30" fmla="*/ 1483360 w 2575560"/>
              <a:gd name="connsiteY30" fmla="*/ 274424 h 719869"/>
              <a:gd name="connsiteX31" fmla="*/ 1449070 w 2575560"/>
              <a:gd name="connsiteY31" fmla="*/ 706224 h 719869"/>
              <a:gd name="connsiteX32" fmla="*/ 1257300 w 2575560"/>
              <a:gd name="connsiteY32" fmla="*/ 706224 h 719869"/>
              <a:gd name="connsiteX33" fmla="*/ 205740 w 2575560"/>
              <a:gd name="connsiteY33" fmla="*/ 20424 h 719869"/>
              <a:gd name="connsiteX34" fmla="*/ 439420 w 2575560"/>
              <a:gd name="connsiteY34" fmla="*/ 20424 h 719869"/>
              <a:gd name="connsiteX35" fmla="*/ 645160 w 2575560"/>
              <a:gd name="connsiteY35" fmla="*/ 706224 h 719869"/>
              <a:gd name="connsiteX36" fmla="*/ 439420 w 2575560"/>
              <a:gd name="connsiteY36" fmla="*/ 706224 h 719869"/>
              <a:gd name="connsiteX37" fmla="*/ 411480 w 2575560"/>
              <a:gd name="connsiteY37" fmla="*/ 583034 h 719869"/>
              <a:gd name="connsiteX38" fmla="*/ 232410 w 2575560"/>
              <a:gd name="connsiteY38" fmla="*/ 583034 h 719869"/>
              <a:gd name="connsiteX39" fmla="*/ 204470 w 2575560"/>
              <a:gd name="connsiteY39" fmla="*/ 706224 h 719869"/>
              <a:gd name="connsiteX40" fmla="*/ 0 w 2575560"/>
              <a:gd name="connsiteY40" fmla="*/ 706224 h 719869"/>
              <a:gd name="connsiteX41" fmla="*/ 994112 w 2575560"/>
              <a:gd name="connsiteY41" fmla="*/ 422 h 719869"/>
              <a:gd name="connsiteX42" fmla="*/ 1140459 w 2575560"/>
              <a:gd name="connsiteY42" fmla="*/ 34395 h 719869"/>
              <a:gd name="connsiteX43" fmla="*/ 1140459 w 2575560"/>
              <a:gd name="connsiteY43" fmla="*/ 212195 h 719869"/>
              <a:gd name="connsiteX44" fmla="*/ 701040 w 2575560"/>
              <a:gd name="connsiteY44" fmla="*/ 260455 h 719869"/>
              <a:gd name="connsiteX45" fmla="*/ 994112 w 2575560"/>
              <a:gd name="connsiteY45" fmla="*/ 422 h 7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75560" h="719869">
                <a:moveTo>
                  <a:pt x="322580" y="171554"/>
                </a:moveTo>
                <a:lnTo>
                  <a:pt x="261620" y="452224"/>
                </a:lnTo>
                <a:lnTo>
                  <a:pt x="384810" y="452224"/>
                </a:lnTo>
                <a:close/>
                <a:moveTo>
                  <a:pt x="941070" y="157584"/>
                </a:moveTo>
                <a:cubicBezTo>
                  <a:pt x="900430" y="170284"/>
                  <a:pt x="892810" y="191874"/>
                  <a:pt x="892810" y="212194"/>
                </a:cubicBezTo>
                <a:cubicBezTo>
                  <a:pt x="892810" y="261724"/>
                  <a:pt x="955040" y="276964"/>
                  <a:pt x="998220" y="293474"/>
                </a:cubicBezTo>
                <a:cubicBezTo>
                  <a:pt x="1069340" y="320144"/>
                  <a:pt x="1195070" y="355704"/>
                  <a:pt x="1195070" y="500484"/>
                </a:cubicBezTo>
                <a:cubicBezTo>
                  <a:pt x="1195070" y="589384"/>
                  <a:pt x="1109980" y="673204"/>
                  <a:pt x="1009650" y="703684"/>
                </a:cubicBezTo>
                <a:cubicBezTo>
                  <a:pt x="885190" y="741784"/>
                  <a:pt x="763270" y="704954"/>
                  <a:pt x="687070" y="671934"/>
                </a:cubicBezTo>
                <a:lnTo>
                  <a:pt x="687070" y="506834"/>
                </a:lnTo>
                <a:cubicBezTo>
                  <a:pt x="750570" y="552554"/>
                  <a:pt x="806450" y="576684"/>
                  <a:pt x="876300" y="577954"/>
                </a:cubicBezTo>
                <a:cubicBezTo>
                  <a:pt x="918210" y="579224"/>
                  <a:pt x="981710" y="558904"/>
                  <a:pt x="981710" y="500484"/>
                </a:cubicBezTo>
                <a:cubicBezTo>
                  <a:pt x="981710" y="449684"/>
                  <a:pt x="935990" y="434444"/>
                  <a:pt x="909320" y="420474"/>
                </a:cubicBezTo>
                <a:cubicBezTo>
                  <a:pt x="758190" y="337924"/>
                  <a:pt x="803910" y="171554"/>
                  <a:pt x="941070" y="157584"/>
                </a:cubicBezTo>
                <a:close/>
                <a:moveTo>
                  <a:pt x="2136140" y="20424"/>
                </a:moveTo>
                <a:lnTo>
                  <a:pt x="2321560" y="20424"/>
                </a:lnTo>
                <a:lnTo>
                  <a:pt x="2321560" y="562714"/>
                </a:lnTo>
                <a:lnTo>
                  <a:pt x="2575560" y="562714"/>
                </a:lnTo>
                <a:lnTo>
                  <a:pt x="2575560" y="706224"/>
                </a:lnTo>
                <a:lnTo>
                  <a:pt x="2136140" y="706224"/>
                </a:lnTo>
                <a:close/>
                <a:moveTo>
                  <a:pt x="1346200" y="20424"/>
                </a:moveTo>
                <a:lnTo>
                  <a:pt x="1551940" y="20424"/>
                </a:lnTo>
                <a:lnTo>
                  <a:pt x="1648460" y="431904"/>
                </a:lnTo>
                <a:lnTo>
                  <a:pt x="1743710" y="20424"/>
                </a:lnTo>
                <a:lnTo>
                  <a:pt x="1950720" y="20424"/>
                </a:lnTo>
                <a:lnTo>
                  <a:pt x="2039620" y="706224"/>
                </a:lnTo>
                <a:lnTo>
                  <a:pt x="1846580" y="706224"/>
                </a:lnTo>
                <a:lnTo>
                  <a:pt x="1813560" y="274424"/>
                </a:lnTo>
                <a:lnTo>
                  <a:pt x="1723390" y="706224"/>
                </a:lnTo>
                <a:lnTo>
                  <a:pt x="1572260" y="706224"/>
                </a:lnTo>
                <a:lnTo>
                  <a:pt x="1483360" y="274424"/>
                </a:lnTo>
                <a:lnTo>
                  <a:pt x="1449070" y="706224"/>
                </a:lnTo>
                <a:lnTo>
                  <a:pt x="1257300" y="706224"/>
                </a:lnTo>
                <a:close/>
                <a:moveTo>
                  <a:pt x="205740" y="20424"/>
                </a:moveTo>
                <a:lnTo>
                  <a:pt x="439420" y="20424"/>
                </a:lnTo>
                <a:lnTo>
                  <a:pt x="645160" y="706224"/>
                </a:lnTo>
                <a:lnTo>
                  <a:pt x="439420" y="706224"/>
                </a:lnTo>
                <a:lnTo>
                  <a:pt x="411480" y="583034"/>
                </a:lnTo>
                <a:lnTo>
                  <a:pt x="232410" y="583034"/>
                </a:lnTo>
                <a:lnTo>
                  <a:pt x="204470" y="706224"/>
                </a:lnTo>
                <a:lnTo>
                  <a:pt x="0" y="706224"/>
                </a:lnTo>
                <a:close/>
                <a:moveTo>
                  <a:pt x="994112" y="422"/>
                </a:moveTo>
                <a:cubicBezTo>
                  <a:pt x="1046321" y="2724"/>
                  <a:pt x="1097597" y="14392"/>
                  <a:pt x="1140459" y="34395"/>
                </a:cubicBezTo>
                <a:cubicBezTo>
                  <a:pt x="1143000" y="75035"/>
                  <a:pt x="1146809" y="118215"/>
                  <a:pt x="1140459" y="212195"/>
                </a:cubicBezTo>
                <a:cubicBezTo>
                  <a:pt x="970280" y="63605"/>
                  <a:pt x="703580" y="123295"/>
                  <a:pt x="701040" y="260455"/>
                </a:cubicBezTo>
                <a:cubicBezTo>
                  <a:pt x="672465" y="70907"/>
                  <a:pt x="837486" y="-6483"/>
                  <a:pt x="994112" y="42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irstname Lastname">
            <a:extLst>
              <a:ext uri="{FF2B5EF4-FFF2-40B4-BE49-F238E27FC236}">
                <a16:creationId xmlns:a16="http://schemas.microsoft.com/office/drawing/2014/main" id="{3E9243FA-4C12-4776-9DDA-9DED5F4EE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3082" y="2485990"/>
            <a:ext cx="1732720" cy="131575"/>
          </a:xfrm>
        </p:spPr>
        <p:txBody>
          <a:bodyPr/>
          <a:lstStyle>
            <a:lvl1pPr>
              <a:defRPr sz="900" b="1" i="0" baseline="0">
                <a:solidFill>
                  <a:schemeClr val="bg1"/>
                </a:solidFill>
              </a:defRPr>
            </a:lvl1pPr>
            <a:lvl2pPr>
              <a:defRPr sz="900" baseline="0">
                <a:solidFill>
                  <a:schemeClr val="bg1"/>
                </a:solidFill>
              </a:defRPr>
            </a:lvl2pPr>
            <a:lvl3pPr>
              <a:defRPr sz="900" baseline="0">
                <a:solidFill>
                  <a:schemeClr val="bg1"/>
                </a:solidFill>
              </a:defRPr>
            </a:lvl3pPr>
            <a:lvl4pPr>
              <a:defRPr sz="900" baseline="0">
                <a:solidFill>
                  <a:schemeClr val="bg1"/>
                </a:solidFill>
              </a:defRPr>
            </a:lvl4pPr>
            <a:lvl5pPr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9" name="Position and Title">
            <a:extLst>
              <a:ext uri="{FF2B5EF4-FFF2-40B4-BE49-F238E27FC236}">
                <a16:creationId xmlns:a16="http://schemas.microsoft.com/office/drawing/2014/main" id="{CDD47F99-A71C-4684-9C8A-757F62F411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4314" y="2621323"/>
            <a:ext cx="1731185" cy="131575"/>
          </a:xfrm>
        </p:spPr>
        <p:txBody>
          <a:bodyPr/>
          <a:lstStyle>
            <a:lvl1pPr>
              <a:defRPr sz="900" b="1" i="0" baseline="0">
                <a:solidFill>
                  <a:schemeClr val="bg1"/>
                </a:solidFill>
              </a:defRPr>
            </a:lvl1pPr>
            <a:lvl2pPr>
              <a:defRPr sz="900" baseline="0">
                <a:solidFill>
                  <a:schemeClr val="bg1"/>
                </a:solidFill>
              </a:defRPr>
            </a:lvl2pPr>
            <a:lvl3pPr>
              <a:defRPr sz="900" baseline="0">
                <a:solidFill>
                  <a:schemeClr val="bg1"/>
                </a:solidFill>
              </a:defRPr>
            </a:lvl3pPr>
            <a:lvl4pPr>
              <a:defRPr sz="900" baseline="0">
                <a:solidFill>
                  <a:schemeClr val="bg1"/>
                </a:solidFill>
              </a:defRPr>
            </a:lvl4pPr>
            <a:lvl5pPr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Position and Title</a:t>
            </a:r>
          </a:p>
        </p:txBody>
      </p:sp>
      <p:sp>
        <p:nvSpPr>
          <p:cNvPr id="40" name="Telephone">
            <a:extLst>
              <a:ext uri="{FF2B5EF4-FFF2-40B4-BE49-F238E27FC236}">
                <a16:creationId xmlns:a16="http://schemas.microsoft.com/office/drawing/2014/main" id="{A0ED14EA-5B52-4818-A618-8EA9C11CF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4314" y="3025447"/>
            <a:ext cx="1987421" cy="131576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  <a:lvl2pPr>
              <a:defRPr sz="900" baseline="0">
                <a:solidFill>
                  <a:schemeClr val="bg1"/>
                </a:solidFill>
              </a:defRPr>
            </a:lvl2pPr>
            <a:lvl3pPr>
              <a:defRPr sz="900" baseline="0">
                <a:solidFill>
                  <a:schemeClr val="bg1"/>
                </a:solidFill>
              </a:defRPr>
            </a:lvl3pPr>
            <a:lvl4pPr>
              <a:defRPr sz="900" baseline="0">
                <a:solidFill>
                  <a:schemeClr val="bg1"/>
                </a:solidFill>
              </a:defRPr>
            </a:lvl4pPr>
            <a:lvl5pPr>
              <a:defRPr sz="900" baseline="0">
                <a:solidFill>
                  <a:schemeClr val="bg1"/>
                </a:solidFill>
              </a:defRPr>
            </a:lvl5pPr>
          </a:lstStyle>
          <a:p>
            <a:pPr lvl="0" defTabSz="280800">
              <a:lnSpc>
                <a:spcPct val="95000"/>
              </a:lnSpc>
              <a:spcAft>
                <a:spcPts val="0"/>
              </a:spcAft>
            </a:pPr>
            <a:r>
              <a:rPr lang="en-US" sz="900" b="1" baseline="0" dirty="0">
                <a:solidFill>
                  <a:schemeClr val="bg1"/>
                </a:solidFill>
              </a:rPr>
              <a:t>+31 12 3456 7890</a:t>
            </a:r>
          </a:p>
        </p:txBody>
      </p:sp>
      <p:sp>
        <p:nvSpPr>
          <p:cNvPr id="43" name="Email">
            <a:extLst>
              <a:ext uri="{FF2B5EF4-FFF2-40B4-BE49-F238E27FC236}">
                <a16:creationId xmlns:a16="http://schemas.microsoft.com/office/drawing/2014/main" id="{2F4C36B4-9688-4315-86CA-0EA0915517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4314" y="3157023"/>
            <a:ext cx="1987415" cy="151827"/>
          </a:xfrm>
        </p:spPr>
        <p:txBody>
          <a:bodyPr/>
          <a:lstStyle>
            <a:lvl1pPr defTabSz="280800">
              <a:lnSpc>
                <a:spcPct val="95000"/>
              </a:lnSpc>
              <a:spcAft>
                <a:spcPts val="0"/>
              </a:spcAft>
              <a:defRPr sz="900" b="1" i="0" baseline="0">
                <a:solidFill>
                  <a:schemeClr val="bg1"/>
                </a:solidFill>
              </a:defRPr>
            </a:lvl1pPr>
            <a:lvl2pPr>
              <a:defRPr sz="900" b="1" i="0" baseline="0">
                <a:solidFill>
                  <a:schemeClr val="bg1"/>
                </a:solidFill>
              </a:defRPr>
            </a:lvl2pPr>
            <a:lvl3pPr>
              <a:defRPr sz="900" b="1" i="0" baseline="0">
                <a:solidFill>
                  <a:schemeClr val="bg1"/>
                </a:solidFill>
              </a:defRPr>
            </a:lvl3pPr>
            <a:lvl4pPr>
              <a:defRPr sz="900" b="1" i="0" baseline="0">
                <a:solidFill>
                  <a:schemeClr val="bg1"/>
                </a:solidFill>
              </a:defRPr>
            </a:lvl4pPr>
            <a:lvl5pPr>
              <a:defRPr sz="900" b="1" i="0" baseline="0">
                <a:solidFill>
                  <a:schemeClr val="bg1"/>
                </a:solidFill>
              </a:defRPr>
            </a:lvl5pPr>
          </a:lstStyle>
          <a:p>
            <a:pPr defTabSz="374400">
              <a:lnSpc>
                <a:spcPct val="95000"/>
              </a:lnSpc>
              <a:spcAft>
                <a:spcPts val="0"/>
              </a:spcAft>
            </a:pPr>
            <a:r>
              <a:rPr lang="en-US" sz="900" b="1" baseline="0" dirty="0">
                <a:solidFill>
                  <a:schemeClr val="bg1"/>
                </a:solidFill>
              </a:rPr>
              <a:t>firstname.lastname@asml.com</a:t>
            </a:r>
          </a:p>
        </p:txBody>
      </p:sp>
      <p:sp>
        <p:nvSpPr>
          <p:cNvPr id="45" name="Location">
            <a:extLst>
              <a:ext uri="{FF2B5EF4-FFF2-40B4-BE49-F238E27FC236}">
                <a16:creationId xmlns:a16="http://schemas.microsoft.com/office/drawing/2014/main" id="{C0E5E582-CB4C-4554-9A53-74C1E43BF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0434" y="2487530"/>
            <a:ext cx="1743063" cy="131575"/>
          </a:xfrm>
        </p:spPr>
        <p:txBody>
          <a:bodyPr/>
          <a:lstStyle>
            <a:lvl1pPr>
              <a:defRPr sz="900" b="1" i="0" baseline="0">
                <a:solidFill>
                  <a:schemeClr val="bg1"/>
                </a:solidFill>
              </a:defRPr>
            </a:lvl1pPr>
            <a:lvl2pPr>
              <a:defRPr sz="900" b="1" i="0" baseline="0">
                <a:solidFill>
                  <a:schemeClr val="bg1"/>
                </a:solidFill>
              </a:defRPr>
            </a:lvl2pPr>
            <a:lvl3pPr>
              <a:defRPr sz="900" b="1" i="0" baseline="0">
                <a:solidFill>
                  <a:schemeClr val="bg1"/>
                </a:solidFill>
              </a:defRPr>
            </a:lvl3pPr>
            <a:lvl4pPr>
              <a:defRPr sz="900" b="1" i="0" baseline="0">
                <a:solidFill>
                  <a:schemeClr val="bg1"/>
                </a:solidFill>
              </a:defRPr>
            </a:lvl4pPr>
            <a:lvl5pPr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EC8ADC-525E-4679-AFC2-3E71B47EAF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BB07B7-3662-4056-81D4-B5989AC29F7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AF792A-C35A-4C28-BA63-0765F6AD1D0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377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73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preserve="1">
  <p:cSld name="End slide">
    <p:bg>
      <p:bgPr>
        <a:gradFill>
          <a:gsLst>
            <a:gs pos="99000">
              <a:srgbClr val="00A3E0"/>
            </a:gs>
            <a:gs pos="1000">
              <a:srgbClr val="10069F"/>
            </a:gs>
          </a:gsLst>
          <a:lin ang="90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Hide background Logo">
            <a:extLst>
              <a:ext uri="{FF2B5EF4-FFF2-40B4-BE49-F238E27FC236}">
                <a16:creationId xmlns:a16="http://schemas.microsoft.com/office/drawing/2014/main" id="{0C3579B9-3ADA-4588-BB3E-E3EBFB6BF267}"/>
              </a:ext>
            </a:extLst>
          </p:cNvPr>
          <p:cNvSpPr/>
          <p:nvPr/>
        </p:nvSpPr>
        <p:spPr>
          <a:xfrm>
            <a:off x="254700" y="4853250"/>
            <a:ext cx="561600" cy="21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pSp>
        <p:nvGrpSpPr>
          <p:cNvPr id="42" name="Grid Decoration">
            <a:extLst>
              <a:ext uri="{FF2B5EF4-FFF2-40B4-BE49-F238E27FC236}">
                <a16:creationId xmlns:a16="http://schemas.microsoft.com/office/drawing/2014/main" id="{8F70B469-5ED5-4570-8D58-BA071F46B914}"/>
              </a:ext>
            </a:extLst>
          </p:cNvPr>
          <p:cNvGrpSpPr/>
          <p:nvPr/>
        </p:nvGrpSpPr>
        <p:grpSpPr bwMode="ltGray">
          <a:xfrm flipH="1">
            <a:off x="0" y="0"/>
            <a:ext cx="9144000" cy="5143500"/>
            <a:chOff x="1200" y="-446400"/>
            <a:chExt cx="12192000" cy="68580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0ADC78-9949-4FBB-A175-E501ED9162FB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9186000" y="-44640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B44016-66B0-4E2E-BCED-C9CE40DE18C8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9934800" y="-44640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955A00-9F62-4DD8-A095-D8BF428B101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10683600" y="-44640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2CC4B7-89C1-4B8A-BC0D-231CC2EA6BD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11432400" y="-44640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51C1756-0D22-4BF0-97A1-FBE27C9E8B5B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944400" y="455400"/>
              <a:ext cx="82488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DBE7224-2A0D-4F58-A43F-748C3E4ECD0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944400" y="1391400"/>
              <a:ext cx="82488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EDC6495-C889-47B6-9B12-993370440A8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3944400" y="2326960"/>
              <a:ext cx="0" cy="408464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246DF58-B7B0-456A-9F6A-B6A271823058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8437200" y="-44596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40FD560-CBED-401C-9A39-15B1E50E0BA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7688400" y="-445520"/>
              <a:ext cx="0" cy="685712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3795F4-52D0-485C-8912-D428ADACEAF7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200" y="2327400"/>
              <a:ext cx="1219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CD295C-95AB-4825-87D7-B3A7F8DCFDDE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6939600" y="-44596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9EA2067-06E6-4FB3-A618-7AA7C1C0111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6190800" y="-44552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126F36-B98E-46D3-B603-5E778BC5212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5442000" y="-44508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BC02083-9AF7-4E76-94A4-CD5D9F2E6B86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4693200" y="-44464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3BEE4F6-8A6B-4068-B86D-89DFDC70E626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H="1">
              <a:off x="3944400" y="-444200"/>
              <a:ext cx="0" cy="277336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69DD162C-D02B-4608-B9D0-D160456CE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878" y="2255850"/>
            <a:ext cx="2254922" cy="2281622"/>
          </a:xfrm>
        </p:spPr>
        <p:txBody>
          <a:bodyPr/>
          <a:lstStyle>
            <a:lvl1pPr>
              <a:defRPr sz="4050" b="1" baseline="0">
                <a:solidFill>
                  <a:schemeClr val="bg1"/>
                </a:solidFill>
              </a:defRPr>
            </a:lvl1pPr>
            <a:lvl2pPr>
              <a:defRPr sz="4050" baseline="0">
                <a:solidFill>
                  <a:schemeClr val="bg1"/>
                </a:solidFill>
              </a:defRPr>
            </a:lvl2pPr>
            <a:lvl3pPr>
              <a:defRPr sz="4050" baseline="0">
                <a:solidFill>
                  <a:schemeClr val="bg1"/>
                </a:solidFill>
              </a:defRPr>
            </a:lvl3pPr>
            <a:lvl4pPr>
              <a:defRPr sz="4050" baseline="0">
                <a:solidFill>
                  <a:schemeClr val="bg1"/>
                </a:solidFill>
              </a:defRPr>
            </a:lvl4pPr>
            <a:lvl5pPr>
              <a:defRPr sz="40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Thanks</a:t>
            </a:r>
          </a:p>
          <a:p>
            <a:pPr lvl="1"/>
            <a:endParaRPr lang="en-US" dirty="0"/>
          </a:p>
        </p:txBody>
      </p:sp>
      <p:sp>
        <p:nvSpPr>
          <p:cNvPr id="39" name="MIO_AGENDA_IGNORE_NAVIGATION" hidden="1">
            <a:extLst>
              <a:ext uri="{FF2B5EF4-FFF2-40B4-BE49-F238E27FC236}">
                <a16:creationId xmlns:a16="http://schemas.microsoft.com/office/drawing/2014/main" id="{C3FBE8F4-38D0-493A-A7BB-33E9441676CE}"/>
              </a:ext>
            </a:extLst>
          </p:cNvPr>
          <p:cNvSpPr/>
          <p:nvPr/>
        </p:nvSpPr>
        <p:spPr>
          <a:xfrm>
            <a:off x="8843100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40" name="MIO_AGENDA_IGNORE_CHAPTER_REFERENCE" hidden="1">
            <a:extLst>
              <a:ext uri="{FF2B5EF4-FFF2-40B4-BE49-F238E27FC236}">
                <a16:creationId xmlns:a16="http://schemas.microsoft.com/office/drawing/2014/main" id="{F94A61A7-7AEE-4282-83AB-F464ED2636DA}"/>
              </a:ext>
            </a:extLst>
          </p:cNvPr>
          <p:cNvSpPr/>
          <p:nvPr/>
        </p:nvSpPr>
        <p:spPr>
          <a:xfrm>
            <a:off x="8638184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43" name="MIO_AGENDA_LAST_SLIDE" hidden="1">
            <a:extLst>
              <a:ext uri="{FF2B5EF4-FFF2-40B4-BE49-F238E27FC236}">
                <a16:creationId xmlns:a16="http://schemas.microsoft.com/office/drawing/2014/main" id="{7049BCE7-7BC9-455B-8C84-08F8B9A0FB1E}"/>
              </a:ext>
            </a:extLst>
          </p:cNvPr>
          <p:cNvSpPr/>
          <p:nvPr/>
        </p:nvSpPr>
        <p:spPr>
          <a:xfrm>
            <a:off x="8183820" y="86321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45" name="Logo">
            <a:extLst>
              <a:ext uri="{FF2B5EF4-FFF2-40B4-BE49-F238E27FC236}">
                <a16:creationId xmlns:a16="http://schemas.microsoft.com/office/drawing/2014/main" id="{562F8F28-5BE4-41C6-8A66-09C03AA22E21}"/>
              </a:ext>
            </a:extLst>
          </p:cNvPr>
          <p:cNvSpPr>
            <a:spLocks noChangeAspect="1"/>
          </p:cNvSpPr>
          <p:nvPr/>
        </p:nvSpPr>
        <p:spPr bwMode="black">
          <a:xfrm>
            <a:off x="7583931" y="325041"/>
            <a:ext cx="1270748" cy="351309"/>
          </a:xfrm>
          <a:custGeom>
            <a:avLst/>
            <a:gdLst>
              <a:gd name="connsiteX0" fmla="*/ 322580 w 2575560"/>
              <a:gd name="connsiteY0" fmla="*/ 171554 h 719869"/>
              <a:gd name="connsiteX1" fmla="*/ 261620 w 2575560"/>
              <a:gd name="connsiteY1" fmla="*/ 452224 h 719869"/>
              <a:gd name="connsiteX2" fmla="*/ 384810 w 2575560"/>
              <a:gd name="connsiteY2" fmla="*/ 452224 h 719869"/>
              <a:gd name="connsiteX3" fmla="*/ 941070 w 2575560"/>
              <a:gd name="connsiteY3" fmla="*/ 157584 h 719869"/>
              <a:gd name="connsiteX4" fmla="*/ 892810 w 2575560"/>
              <a:gd name="connsiteY4" fmla="*/ 212194 h 719869"/>
              <a:gd name="connsiteX5" fmla="*/ 998220 w 2575560"/>
              <a:gd name="connsiteY5" fmla="*/ 293474 h 719869"/>
              <a:gd name="connsiteX6" fmla="*/ 1195070 w 2575560"/>
              <a:gd name="connsiteY6" fmla="*/ 500484 h 719869"/>
              <a:gd name="connsiteX7" fmla="*/ 1009650 w 2575560"/>
              <a:gd name="connsiteY7" fmla="*/ 703684 h 719869"/>
              <a:gd name="connsiteX8" fmla="*/ 687070 w 2575560"/>
              <a:gd name="connsiteY8" fmla="*/ 671934 h 719869"/>
              <a:gd name="connsiteX9" fmla="*/ 687070 w 2575560"/>
              <a:gd name="connsiteY9" fmla="*/ 506834 h 719869"/>
              <a:gd name="connsiteX10" fmla="*/ 876300 w 2575560"/>
              <a:gd name="connsiteY10" fmla="*/ 577954 h 719869"/>
              <a:gd name="connsiteX11" fmla="*/ 981710 w 2575560"/>
              <a:gd name="connsiteY11" fmla="*/ 500484 h 719869"/>
              <a:gd name="connsiteX12" fmla="*/ 909320 w 2575560"/>
              <a:gd name="connsiteY12" fmla="*/ 420474 h 719869"/>
              <a:gd name="connsiteX13" fmla="*/ 941070 w 2575560"/>
              <a:gd name="connsiteY13" fmla="*/ 157584 h 719869"/>
              <a:gd name="connsiteX14" fmla="*/ 2136140 w 2575560"/>
              <a:gd name="connsiteY14" fmla="*/ 20424 h 719869"/>
              <a:gd name="connsiteX15" fmla="*/ 2321560 w 2575560"/>
              <a:gd name="connsiteY15" fmla="*/ 20424 h 719869"/>
              <a:gd name="connsiteX16" fmla="*/ 2321560 w 2575560"/>
              <a:gd name="connsiteY16" fmla="*/ 562714 h 719869"/>
              <a:gd name="connsiteX17" fmla="*/ 2575560 w 2575560"/>
              <a:gd name="connsiteY17" fmla="*/ 562714 h 719869"/>
              <a:gd name="connsiteX18" fmla="*/ 2575560 w 2575560"/>
              <a:gd name="connsiteY18" fmla="*/ 706224 h 719869"/>
              <a:gd name="connsiteX19" fmla="*/ 2136140 w 2575560"/>
              <a:gd name="connsiteY19" fmla="*/ 706224 h 719869"/>
              <a:gd name="connsiteX20" fmla="*/ 1346200 w 2575560"/>
              <a:gd name="connsiteY20" fmla="*/ 20424 h 719869"/>
              <a:gd name="connsiteX21" fmla="*/ 1551940 w 2575560"/>
              <a:gd name="connsiteY21" fmla="*/ 20424 h 719869"/>
              <a:gd name="connsiteX22" fmla="*/ 1648460 w 2575560"/>
              <a:gd name="connsiteY22" fmla="*/ 431904 h 719869"/>
              <a:gd name="connsiteX23" fmla="*/ 1743710 w 2575560"/>
              <a:gd name="connsiteY23" fmla="*/ 20424 h 719869"/>
              <a:gd name="connsiteX24" fmla="*/ 1950720 w 2575560"/>
              <a:gd name="connsiteY24" fmla="*/ 20424 h 719869"/>
              <a:gd name="connsiteX25" fmla="*/ 2039620 w 2575560"/>
              <a:gd name="connsiteY25" fmla="*/ 706224 h 719869"/>
              <a:gd name="connsiteX26" fmla="*/ 1846580 w 2575560"/>
              <a:gd name="connsiteY26" fmla="*/ 706224 h 719869"/>
              <a:gd name="connsiteX27" fmla="*/ 1813560 w 2575560"/>
              <a:gd name="connsiteY27" fmla="*/ 274424 h 719869"/>
              <a:gd name="connsiteX28" fmla="*/ 1723390 w 2575560"/>
              <a:gd name="connsiteY28" fmla="*/ 706224 h 719869"/>
              <a:gd name="connsiteX29" fmla="*/ 1572260 w 2575560"/>
              <a:gd name="connsiteY29" fmla="*/ 706224 h 719869"/>
              <a:gd name="connsiteX30" fmla="*/ 1483360 w 2575560"/>
              <a:gd name="connsiteY30" fmla="*/ 274424 h 719869"/>
              <a:gd name="connsiteX31" fmla="*/ 1449070 w 2575560"/>
              <a:gd name="connsiteY31" fmla="*/ 706224 h 719869"/>
              <a:gd name="connsiteX32" fmla="*/ 1257300 w 2575560"/>
              <a:gd name="connsiteY32" fmla="*/ 706224 h 719869"/>
              <a:gd name="connsiteX33" fmla="*/ 205740 w 2575560"/>
              <a:gd name="connsiteY33" fmla="*/ 20424 h 719869"/>
              <a:gd name="connsiteX34" fmla="*/ 439420 w 2575560"/>
              <a:gd name="connsiteY34" fmla="*/ 20424 h 719869"/>
              <a:gd name="connsiteX35" fmla="*/ 645160 w 2575560"/>
              <a:gd name="connsiteY35" fmla="*/ 706224 h 719869"/>
              <a:gd name="connsiteX36" fmla="*/ 439420 w 2575560"/>
              <a:gd name="connsiteY36" fmla="*/ 706224 h 719869"/>
              <a:gd name="connsiteX37" fmla="*/ 411480 w 2575560"/>
              <a:gd name="connsiteY37" fmla="*/ 583034 h 719869"/>
              <a:gd name="connsiteX38" fmla="*/ 232410 w 2575560"/>
              <a:gd name="connsiteY38" fmla="*/ 583034 h 719869"/>
              <a:gd name="connsiteX39" fmla="*/ 204470 w 2575560"/>
              <a:gd name="connsiteY39" fmla="*/ 706224 h 719869"/>
              <a:gd name="connsiteX40" fmla="*/ 0 w 2575560"/>
              <a:gd name="connsiteY40" fmla="*/ 706224 h 719869"/>
              <a:gd name="connsiteX41" fmla="*/ 994112 w 2575560"/>
              <a:gd name="connsiteY41" fmla="*/ 422 h 719869"/>
              <a:gd name="connsiteX42" fmla="*/ 1140459 w 2575560"/>
              <a:gd name="connsiteY42" fmla="*/ 34395 h 719869"/>
              <a:gd name="connsiteX43" fmla="*/ 1140459 w 2575560"/>
              <a:gd name="connsiteY43" fmla="*/ 212195 h 719869"/>
              <a:gd name="connsiteX44" fmla="*/ 701040 w 2575560"/>
              <a:gd name="connsiteY44" fmla="*/ 260455 h 719869"/>
              <a:gd name="connsiteX45" fmla="*/ 994112 w 2575560"/>
              <a:gd name="connsiteY45" fmla="*/ 422 h 7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75560" h="719869">
                <a:moveTo>
                  <a:pt x="322580" y="171554"/>
                </a:moveTo>
                <a:lnTo>
                  <a:pt x="261620" y="452224"/>
                </a:lnTo>
                <a:lnTo>
                  <a:pt x="384810" y="452224"/>
                </a:lnTo>
                <a:close/>
                <a:moveTo>
                  <a:pt x="941070" y="157584"/>
                </a:moveTo>
                <a:cubicBezTo>
                  <a:pt x="900430" y="170284"/>
                  <a:pt x="892810" y="191874"/>
                  <a:pt x="892810" y="212194"/>
                </a:cubicBezTo>
                <a:cubicBezTo>
                  <a:pt x="892810" y="261724"/>
                  <a:pt x="955040" y="276964"/>
                  <a:pt x="998220" y="293474"/>
                </a:cubicBezTo>
                <a:cubicBezTo>
                  <a:pt x="1069340" y="320144"/>
                  <a:pt x="1195070" y="355704"/>
                  <a:pt x="1195070" y="500484"/>
                </a:cubicBezTo>
                <a:cubicBezTo>
                  <a:pt x="1195070" y="589384"/>
                  <a:pt x="1109980" y="673204"/>
                  <a:pt x="1009650" y="703684"/>
                </a:cubicBezTo>
                <a:cubicBezTo>
                  <a:pt x="885190" y="741784"/>
                  <a:pt x="763270" y="704954"/>
                  <a:pt x="687070" y="671934"/>
                </a:cubicBezTo>
                <a:lnTo>
                  <a:pt x="687070" y="506834"/>
                </a:lnTo>
                <a:cubicBezTo>
                  <a:pt x="750570" y="552554"/>
                  <a:pt x="806450" y="576684"/>
                  <a:pt x="876300" y="577954"/>
                </a:cubicBezTo>
                <a:cubicBezTo>
                  <a:pt x="918210" y="579224"/>
                  <a:pt x="981710" y="558904"/>
                  <a:pt x="981710" y="500484"/>
                </a:cubicBezTo>
                <a:cubicBezTo>
                  <a:pt x="981710" y="449684"/>
                  <a:pt x="935990" y="434444"/>
                  <a:pt x="909320" y="420474"/>
                </a:cubicBezTo>
                <a:cubicBezTo>
                  <a:pt x="758190" y="337924"/>
                  <a:pt x="803910" y="171554"/>
                  <a:pt x="941070" y="157584"/>
                </a:cubicBezTo>
                <a:close/>
                <a:moveTo>
                  <a:pt x="2136140" y="20424"/>
                </a:moveTo>
                <a:lnTo>
                  <a:pt x="2321560" y="20424"/>
                </a:lnTo>
                <a:lnTo>
                  <a:pt x="2321560" y="562714"/>
                </a:lnTo>
                <a:lnTo>
                  <a:pt x="2575560" y="562714"/>
                </a:lnTo>
                <a:lnTo>
                  <a:pt x="2575560" y="706224"/>
                </a:lnTo>
                <a:lnTo>
                  <a:pt x="2136140" y="706224"/>
                </a:lnTo>
                <a:close/>
                <a:moveTo>
                  <a:pt x="1346200" y="20424"/>
                </a:moveTo>
                <a:lnTo>
                  <a:pt x="1551940" y="20424"/>
                </a:lnTo>
                <a:lnTo>
                  <a:pt x="1648460" y="431904"/>
                </a:lnTo>
                <a:lnTo>
                  <a:pt x="1743710" y="20424"/>
                </a:lnTo>
                <a:lnTo>
                  <a:pt x="1950720" y="20424"/>
                </a:lnTo>
                <a:lnTo>
                  <a:pt x="2039620" y="706224"/>
                </a:lnTo>
                <a:lnTo>
                  <a:pt x="1846580" y="706224"/>
                </a:lnTo>
                <a:lnTo>
                  <a:pt x="1813560" y="274424"/>
                </a:lnTo>
                <a:lnTo>
                  <a:pt x="1723390" y="706224"/>
                </a:lnTo>
                <a:lnTo>
                  <a:pt x="1572260" y="706224"/>
                </a:lnTo>
                <a:lnTo>
                  <a:pt x="1483360" y="274424"/>
                </a:lnTo>
                <a:lnTo>
                  <a:pt x="1449070" y="706224"/>
                </a:lnTo>
                <a:lnTo>
                  <a:pt x="1257300" y="706224"/>
                </a:lnTo>
                <a:close/>
                <a:moveTo>
                  <a:pt x="205740" y="20424"/>
                </a:moveTo>
                <a:lnTo>
                  <a:pt x="439420" y="20424"/>
                </a:lnTo>
                <a:lnTo>
                  <a:pt x="645160" y="706224"/>
                </a:lnTo>
                <a:lnTo>
                  <a:pt x="439420" y="706224"/>
                </a:lnTo>
                <a:lnTo>
                  <a:pt x="411480" y="583034"/>
                </a:lnTo>
                <a:lnTo>
                  <a:pt x="232410" y="583034"/>
                </a:lnTo>
                <a:lnTo>
                  <a:pt x="204470" y="706224"/>
                </a:lnTo>
                <a:lnTo>
                  <a:pt x="0" y="706224"/>
                </a:lnTo>
                <a:close/>
                <a:moveTo>
                  <a:pt x="994112" y="422"/>
                </a:moveTo>
                <a:cubicBezTo>
                  <a:pt x="1046321" y="2724"/>
                  <a:pt x="1097597" y="14392"/>
                  <a:pt x="1140459" y="34395"/>
                </a:cubicBezTo>
                <a:cubicBezTo>
                  <a:pt x="1143000" y="75035"/>
                  <a:pt x="1146809" y="118215"/>
                  <a:pt x="1140459" y="212195"/>
                </a:cubicBezTo>
                <a:cubicBezTo>
                  <a:pt x="970280" y="63605"/>
                  <a:pt x="703580" y="123295"/>
                  <a:pt x="701040" y="260455"/>
                </a:cubicBezTo>
                <a:cubicBezTo>
                  <a:pt x="672465" y="70907"/>
                  <a:pt x="837486" y="-6483"/>
                  <a:pt x="994112" y="42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aphic 4907">
            <a:extLst>
              <a:ext uri="{FF2B5EF4-FFF2-40B4-BE49-F238E27FC236}">
                <a16:creationId xmlns:a16="http://schemas.microsoft.com/office/drawing/2014/main" id="{22AFA129-B012-46CD-AC08-0FE087D3976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black">
          <a:xfrm>
            <a:off x="6533781" y="2381683"/>
            <a:ext cx="249519" cy="349172"/>
            <a:chOff x="24624313" y="3946220"/>
            <a:chExt cx="1065476" cy="1490999"/>
          </a:xfrm>
          <a:solidFill>
            <a:srgbClr val="FFFFFF"/>
          </a:solidFill>
        </p:grpSpPr>
        <p:sp>
          <p:nvSpPr>
            <p:cNvPr id="47" name="Vrije vorm: vorm 4910">
              <a:extLst>
                <a:ext uri="{FF2B5EF4-FFF2-40B4-BE49-F238E27FC236}">
                  <a16:creationId xmlns:a16="http://schemas.microsoft.com/office/drawing/2014/main" id="{FAC3AB7A-2583-4658-9136-BA324BD78711}"/>
                </a:ext>
              </a:extLst>
            </p:cNvPr>
            <p:cNvSpPr/>
            <p:nvPr/>
          </p:nvSpPr>
          <p:spPr bwMode="black">
            <a:xfrm>
              <a:off x="24624313" y="3946220"/>
              <a:ext cx="1065476" cy="1490999"/>
            </a:xfrm>
            <a:custGeom>
              <a:avLst/>
              <a:gdLst>
                <a:gd name="connsiteX0" fmla="*/ 967708 w 1065476"/>
                <a:gd name="connsiteY0" fmla="*/ 192139 h 1490999"/>
                <a:gd name="connsiteX1" fmla="*/ 533474 w 1065476"/>
                <a:gd name="connsiteY1" fmla="*/ 0 h 1490999"/>
                <a:gd name="connsiteX2" fmla="*/ 99239 w 1065476"/>
                <a:gd name="connsiteY2" fmla="*/ 192139 h 1490999"/>
                <a:gd name="connsiteX3" fmla="*/ 7012 w 1065476"/>
                <a:gd name="connsiteY3" fmla="*/ 534147 h 1490999"/>
                <a:gd name="connsiteX4" fmla="*/ 506574 w 1065476"/>
                <a:gd name="connsiteY4" fmla="*/ 1452571 h 1490999"/>
                <a:gd name="connsiteX5" fmla="*/ 533474 w 1065476"/>
                <a:gd name="connsiteY5" fmla="*/ 1490999 h 1490999"/>
                <a:gd name="connsiteX6" fmla="*/ 560373 w 1065476"/>
                <a:gd name="connsiteY6" fmla="*/ 1452571 h 1490999"/>
                <a:gd name="connsiteX7" fmla="*/ 1059934 w 1065476"/>
                <a:gd name="connsiteY7" fmla="*/ 534147 h 1490999"/>
                <a:gd name="connsiteX8" fmla="*/ 967708 w 1065476"/>
                <a:gd name="connsiteY8" fmla="*/ 192139 h 1490999"/>
                <a:gd name="connsiteX9" fmla="*/ 994608 w 1065476"/>
                <a:gd name="connsiteY9" fmla="*/ 522618 h 1490999"/>
                <a:gd name="connsiteX10" fmla="*/ 529631 w 1065476"/>
                <a:gd name="connsiteY10" fmla="*/ 1379559 h 1490999"/>
                <a:gd name="connsiteX11" fmla="*/ 68497 w 1065476"/>
                <a:gd name="connsiteY11" fmla="*/ 522618 h 1490999"/>
                <a:gd name="connsiteX12" fmla="*/ 145353 w 1065476"/>
                <a:gd name="connsiteY12" fmla="*/ 230567 h 1490999"/>
                <a:gd name="connsiteX13" fmla="*/ 529631 w 1065476"/>
                <a:gd name="connsiteY13" fmla="*/ 57642 h 1490999"/>
                <a:gd name="connsiteX14" fmla="*/ 913909 w 1065476"/>
                <a:gd name="connsiteY14" fmla="*/ 230567 h 1490999"/>
                <a:gd name="connsiteX15" fmla="*/ 994608 w 1065476"/>
                <a:gd name="connsiteY15" fmla="*/ 522618 h 14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476" h="1490999">
                  <a:moveTo>
                    <a:pt x="967708" y="192139"/>
                  </a:moveTo>
                  <a:cubicBezTo>
                    <a:pt x="867795" y="73013"/>
                    <a:pt x="702556" y="0"/>
                    <a:pt x="533474" y="0"/>
                  </a:cubicBezTo>
                  <a:cubicBezTo>
                    <a:pt x="364390" y="0"/>
                    <a:pt x="199151" y="73013"/>
                    <a:pt x="99239" y="192139"/>
                  </a:cubicBezTo>
                  <a:cubicBezTo>
                    <a:pt x="18540" y="292051"/>
                    <a:pt x="-16045" y="411178"/>
                    <a:pt x="7012" y="534147"/>
                  </a:cubicBezTo>
                  <a:cubicBezTo>
                    <a:pt x="49283" y="757028"/>
                    <a:pt x="487360" y="1425672"/>
                    <a:pt x="506574" y="1452571"/>
                  </a:cubicBezTo>
                  <a:lnTo>
                    <a:pt x="533474" y="1490999"/>
                  </a:lnTo>
                  <a:lnTo>
                    <a:pt x="560373" y="1452571"/>
                  </a:lnTo>
                  <a:cubicBezTo>
                    <a:pt x="579586" y="1421829"/>
                    <a:pt x="1021506" y="745500"/>
                    <a:pt x="1059934" y="534147"/>
                  </a:cubicBezTo>
                  <a:cubicBezTo>
                    <a:pt x="1079148" y="407335"/>
                    <a:pt x="1048406" y="288209"/>
                    <a:pt x="967708" y="192139"/>
                  </a:cubicBezTo>
                  <a:moveTo>
                    <a:pt x="994608" y="522618"/>
                  </a:moveTo>
                  <a:cubicBezTo>
                    <a:pt x="963865" y="691701"/>
                    <a:pt x="629543" y="1225847"/>
                    <a:pt x="529631" y="1379559"/>
                  </a:cubicBezTo>
                  <a:cubicBezTo>
                    <a:pt x="433561" y="1229690"/>
                    <a:pt x="99239" y="703229"/>
                    <a:pt x="68497" y="522618"/>
                  </a:cubicBezTo>
                  <a:cubicBezTo>
                    <a:pt x="45440" y="388121"/>
                    <a:pt x="95396" y="288209"/>
                    <a:pt x="145353" y="230567"/>
                  </a:cubicBezTo>
                  <a:cubicBezTo>
                    <a:pt x="233736" y="126812"/>
                    <a:pt x="379763" y="57642"/>
                    <a:pt x="529631" y="57642"/>
                  </a:cubicBezTo>
                  <a:cubicBezTo>
                    <a:pt x="679499" y="57642"/>
                    <a:pt x="825524" y="122969"/>
                    <a:pt x="913909" y="230567"/>
                  </a:cubicBezTo>
                  <a:cubicBezTo>
                    <a:pt x="967708" y="288209"/>
                    <a:pt x="1021506" y="388121"/>
                    <a:pt x="994608" y="522618"/>
                  </a:cubicBezTo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baseline="0">
                <a:solidFill>
                  <a:schemeClr val="bg1"/>
                </a:solidFill>
              </a:endParaRPr>
            </a:p>
          </p:txBody>
        </p:sp>
        <p:sp>
          <p:nvSpPr>
            <p:cNvPr id="54" name="Vrije vorm: vorm 4911">
              <a:extLst>
                <a:ext uri="{FF2B5EF4-FFF2-40B4-BE49-F238E27FC236}">
                  <a16:creationId xmlns:a16="http://schemas.microsoft.com/office/drawing/2014/main" id="{C71F4A9C-FE68-45F4-9759-DC7F9D688760}"/>
                </a:ext>
              </a:extLst>
            </p:cNvPr>
            <p:cNvSpPr/>
            <p:nvPr/>
          </p:nvSpPr>
          <p:spPr bwMode="black">
            <a:xfrm>
              <a:off x="24877263" y="4161416"/>
              <a:ext cx="561046" cy="561046"/>
            </a:xfrm>
            <a:custGeom>
              <a:avLst/>
              <a:gdLst>
                <a:gd name="connsiteX0" fmla="*/ 280524 w 561046"/>
                <a:gd name="connsiteY0" fmla="*/ 0 h 561046"/>
                <a:gd name="connsiteX1" fmla="*/ 0 w 561046"/>
                <a:gd name="connsiteY1" fmla="*/ 280523 h 561046"/>
                <a:gd name="connsiteX2" fmla="*/ 280524 w 561046"/>
                <a:gd name="connsiteY2" fmla="*/ 561046 h 561046"/>
                <a:gd name="connsiteX3" fmla="*/ 280524 w 561046"/>
                <a:gd name="connsiteY3" fmla="*/ 499562 h 561046"/>
                <a:gd name="connsiteX4" fmla="*/ 61485 w 561046"/>
                <a:gd name="connsiteY4" fmla="*/ 280523 h 561046"/>
                <a:gd name="connsiteX5" fmla="*/ 280524 w 561046"/>
                <a:gd name="connsiteY5" fmla="*/ 61484 h 561046"/>
                <a:gd name="connsiteX6" fmla="*/ 499562 w 561046"/>
                <a:gd name="connsiteY6" fmla="*/ 280523 h 561046"/>
                <a:gd name="connsiteX7" fmla="*/ 561046 w 561046"/>
                <a:gd name="connsiteY7" fmla="*/ 280523 h 561046"/>
                <a:gd name="connsiteX8" fmla="*/ 280524 w 561046"/>
                <a:gd name="connsiteY8" fmla="*/ 0 h 5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046" h="561046">
                  <a:moveTo>
                    <a:pt x="280524" y="0"/>
                  </a:moveTo>
                  <a:cubicBezTo>
                    <a:pt x="122969" y="0"/>
                    <a:pt x="0" y="122969"/>
                    <a:pt x="0" y="280523"/>
                  </a:cubicBezTo>
                  <a:cubicBezTo>
                    <a:pt x="0" y="438077"/>
                    <a:pt x="122969" y="561046"/>
                    <a:pt x="280524" y="561046"/>
                  </a:cubicBezTo>
                  <a:lnTo>
                    <a:pt x="280524" y="499562"/>
                  </a:lnTo>
                  <a:cubicBezTo>
                    <a:pt x="157554" y="499562"/>
                    <a:pt x="61485" y="403492"/>
                    <a:pt x="61485" y="280523"/>
                  </a:cubicBezTo>
                  <a:cubicBezTo>
                    <a:pt x="61485" y="157554"/>
                    <a:pt x="157554" y="61484"/>
                    <a:pt x="280524" y="61484"/>
                  </a:cubicBezTo>
                  <a:cubicBezTo>
                    <a:pt x="403492" y="61484"/>
                    <a:pt x="499562" y="157554"/>
                    <a:pt x="499562" y="280523"/>
                  </a:cubicBezTo>
                  <a:lnTo>
                    <a:pt x="561046" y="280523"/>
                  </a:lnTo>
                  <a:cubicBezTo>
                    <a:pt x="561046" y="122969"/>
                    <a:pt x="438077" y="0"/>
                    <a:pt x="280524" y="0"/>
                  </a:cubicBezTo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baseline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aphic 4907">
            <a:extLst>
              <a:ext uri="{FF2B5EF4-FFF2-40B4-BE49-F238E27FC236}">
                <a16:creationId xmlns:a16="http://schemas.microsoft.com/office/drawing/2014/main" id="{CB81D5B0-8EBA-4ADA-B97C-1B547263B21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black">
          <a:xfrm>
            <a:off x="3725421" y="2375448"/>
            <a:ext cx="284980" cy="349172"/>
            <a:chOff x="8107365" y="4049975"/>
            <a:chExt cx="1125934" cy="1379558"/>
          </a:xfrm>
          <a:solidFill>
            <a:srgbClr val="FFFFFF"/>
          </a:solidFill>
        </p:grpSpPr>
        <p:sp>
          <p:nvSpPr>
            <p:cNvPr id="56" name="Vrije vorm: vorm 4913">
              <a:extLst>
                <a:ext uri="{FF2B5EF4-FFF2-40B4-BE49-F238E27FC236}">
                  <a16:creationId xmlns:a16="http://schemas.microsoft.com/office/drawing/2014/main" id="{D1255CF1-ACFC-4C77-8569-E24B7172CB4D}"/>
                </a:ext>
              </a:extLst>
            </p:cNvPr>
            <p:cNvSpPr/>
            <p:nvPr/>
          </p:nvSpPr>
          <p:spPr bwMode="black">
            <a:xfrm>
              <a:off x="8295662" y="4049975"/>
              <a:ext cx="753185" cy="753185"/>
            </a:xfrm>
            <a:custGeom>
              <a:avLst/>
              <a:gdLst>
                <a:gd name="connsiteX0" fmla="*/ 376593 w 753185"/>
                <a:gd name="connsiteY0" fmla="*/ 753185 h 753185"/>
                <a:gd name="connsiteX1" fmla="*/ 0 w 753185"/>
                <a:gd name="connsiteY1" fmla="*/ 376593 h 753185"/>
                <a:gd name="connsiteX2" fmla="*/ 376593 w 753185"/>
                <a:gd name="connsiteY2" fmla="*/ 0 h 753185"/>
                <a:gd name="connsiteX3" fmla="*/ 753185 w 753185"/>
                <a:gd name="connsiteY3" fmla="*/ 376593 h 753185"/>
                <a:gd name="connsiteX4" fmla="*/ 376593 w 753185"/>
                <a:gd name="connsiteY4" fmla="*/ 753185 h 753185"/>
                <a:gd name="connsiteX5" fmla="*/ 376593 w 753185"/>
                <a:gd name="connsiteY5" fmla="*/ 65327 h 753185"/>
                <a:gd name="connsiteX6" fmla="*/ 65327 w 753185"/>
                <a:gd name="connsiteY6" fmla="*/ 376593 h 753185"/>
                <a:gd name="connsiteX7" fmla="*/ 376593 w 753185"/>
                <a:gd name="connsiteY7" fmla="*/ 687858 h 753185"/>
                <a:gd name="connsiteX8" fmla="*/ 687858 w 753185"/>
                <a:gd name="connsiteY8" fmla="*/ 376593 h 753185"/>
                <a:gd name="connsiteX9" fmla="*/ 376593 w 753185"/>
                <a:gd name="connsiteY9" fmla="*/ 65327 h 7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185" h="753185">
                  <a:moveTo>
                    <a:pt x="376593" y="753185"/>
                  </a:moveTo>
                  <a:cubicBezTo>
                    <a:pt x="169082" y="753185"/>
                    <a:pt x="0" y="584103"/>
                    <a:pt x="0" y="376593"/>
                  </a:cubicBezTo>
                  <a:cubicBezTo>
                    <a:pt x="0" y="169082"/>
                    <a:pt x="169082" y="0"/>
                    <a:pt x="376593" y="0"/>
                  </a:cubicBezTo>
                  <a:cubicBezTo>
                    <a:pt x="584103" y="0"/>
                    <a:pt x="753185" y="169082"/>
                    <a:pt x="753185" y="376593"/>
                  </a:cubicBezTo>
                  <a:cubicBezTo>
                    <a:pt x="753185" y="584103"/>
                    <a:pt x="584103" y="753185"/>
                    <a:pt x="376593" y="753185"/>
                  </a:cubicBezTo>
                  <a:moveTo>
                    <a:pt x="376593" y="65327"/>
                  </a:moveTo>
                  <a:cubicBezTo>
                    <a:pt x="203667" y="65327"/>
                    <a:pt x="65327" y="207510"/>
                    <a:pt x="65327" y="376593"/>
                  </a:cubicBezTo>
                  <a:cubicBezTo>
                    <a:pt x="65327" y="549518"/>
                    <a:pt x="207510" y="687858"/>
                    <a:pt x="376593" y="687858"/>
                  </a:cubicBezTo>
                  <a:cubicBezTo>
                    <a:pt x="545675" y="687858"/>
                    <a:pt x="687858" y="545675"/>
                    <a:pt x="687858" y="376593"/>
                  </a:cubicBezTo>
                  <a:cubicBezTo>
                    <a:pt x="687858" y="207510"/>
                    <a:pt x="549518" y="65327"/>
                    <a:pt x="376593" y="65327"/>
                  </a:cubicBezTo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4914">
              <a:extLst>
                <a:ext uri="{FF2B5EF4-FFF2-40B4-BE49-F238E27FC236}">
                  <a16:creationId xmlns:a16="http://schemas.microsoft.com/office/drawing/2014/main" id="{D5E9E5AC-F91B-4A84-8FE5-924686616EF7}"/>
                </a:ext>
              </a:extLst>
            </p:cNvPr>
            <p:cNvSpPr/>
            <p:nvPr/>
          </p:nvSpPr>
          <p:spPr bwMode="black">
            <a:xfrm>
              <a:off x="8107365" y="4868487"/>
              <a:ext cx="1125934" cy="561046"/>
            </a:xfrm>
            <a:custGeom>
              <a:avLst/>
              <a:gdLst>
                <a:gd name="connsiteX0" fmla="*/ 1125935 w 1125934"/>
                <a:gd name="connsiteY0" fmla="*/ 561046 h 561046"/>
                <a:gd name="connsiteX1" fmla="*/ 1064451 w 1125934"/>
                <a:gd name="connsiteY1" fmla="*/ 561046 h 561046"/>
                <a:gd name="connsiteX2" fmla="*/ 1064451 w 1125934"/>
                <a:gd name="connsiteY2" fmla="*/ 61484 h 561046"/>
                <a:gd name="connsiteX3" fmla="*/ 61485 w 1125934"/>
                <a:gd name="connsiteY3" fmla="*/ 61484 h 561046"/>
                <a:gd name="connsiteX4" fmla="*/ 61485 w 1125934"/>
                <a:gd name="connsiteY4" fmla="*/ 561046 h 561046"/>
                <a:gd name="connsiteX5" fmla="*/ 0 w 1125934"/>
                <a:gd name="connsiteY5" fmla="*/ 561046 h 561046"/>
                <a:gd name="connsiteX6" fmla="*/ 0 w 1125934"/>
                <a:gd name="connsiteY6" fmla="*/ 0 h 561046"/>
                <a:gd name="connsiteX7" fmla="*/ 1125935 w 1125934"/>
                <a:gd name="connsiteY7" fmla="*/ 0 h 56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5934" h="561046">
                  <a:moveTo>
                    <a:pt x="1125935" y="561046"/>
                  </a:moveTo>
                  <a:lnTo>
                    <a:pt x="1064451" y="561046"/>
                  </a:lnTo>
                  <a:lnTo>
                    <a:pt x="1064451" y="61484"/>
                  </a:lnTo>
                  <a:lnTo>
                    <a:pt x="61485" y="61484"/>
                  </a:lnTo>
                  <a:lnTo>
                    <a:pt x="61485" y="561046"/>
                  </a:lnTo>
                  <a:lnTo>
                    <a:pt x="0" y="561046"/>
                  </a:lnTo>
                  <a:lnTo>
                    <a:pt x="0" y="0"/>
                  </a:lnTo>
                  <a:lnTo>
                    <a:pt x="1125935" y="0"/>
                  </a:lnTo>
                  <a:close/>
                </a:path>
              </a:pathLst>
            </a:custGeom>
            <a:solidFill>
              <a:srgbClr val="FFFFFF"/>
            </a:solidFill>
            <a:ln w="38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" name="Firstname Lastname">
            <a:extLst>
              <a:ext uri="{FF2B5EF4-FFF2-40B4-BE49-F238E27FC236}">
                <a16:creationId xmlns:a16="http://schemas.microsoft.com/office/drawing/2014/main" id="{411E9401-EC09-478E-A9B1-7F39EE0E14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3082" y="2485990"/>
            <a:ext cx="1732720" cy="131575"/>
          </a:xfrm>
        </p:spPr>
        <p:txBody>
          <a:bodyPr/>
          <a:lstStyle>
            <a:lvl1pPr>
              <a:defRPr sz="900" b="1" i="0" baseline="0">
                <a:solidFill>
                  <a:schemeClr val="bg1"/>
                </a:solidFill>
              </a:defRPr>
            </a:lvl1pPr>
            <a:lvl2pPr>
              <a:defRPr sz="900" baseline="0">
                <a:solidFill>
                  <a:schemeClr val="bg1"/>
                </a:solidFill>
              </a:defRPr>
            </a:lvl2pPr>
            <a:lvl3pPr>
              <a:defRPr sz="900" baseline="0">
                <a:solidFill>
                  <a:schemeClr val="bg1"/>
                </a:solidFill>
              </a:defRPr>
            </a:lvl3pPr>
            <a:lvl4pPr>
              <a:defRPr sz="900" baseline="0">
                <a:solidFill>
                  <a:schemeClr val="bg1"/>
                </a:solidFill>
              </a:defRPr>
            </a:lvl4pPr>
            <a:lvl5pPr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" name="Position and Title">
            <a:extLst>
              <a:ext uri="{FF2B5EF4-FFF2-40B4-BE49-F238E27FC236}">
                <a16:creationId xmlns:a16="http://schemas.microsoft.com/office/drawing/2014/main" id="{AA8E0F45-751A-4330-8A52-962E992533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4314" y="2621323"/>
            <a:ext cx="1731185" cy="131575"/>
          </a:xfrm>
        </p:spPr>
        <p:txBody>
          <a:bodyPr/>
          <a:lstStyle>
            <a:lvl1pPr>
              <a:defRPr sz="900" b="1" i="0" baseline="0">
                <a:solidFill>
                  <a:schemeClr val="bg1"/>
                </a:solidFill>
              </a:defRPr>
            </a:lvl1pPr>
            <a:lvl2pPr>
              <a:defRPr sz="900" baseline="0">
                <a:solidFill>
                  <a:schemeClr val="bg1"/>
                </a:solidFill>
              </a:defRPr>
            </a:lvl2pPr>
            <a:lvl3pPr>
              <a:defRPr sz="900" baseline="0">
                <a:solidFill>
                  <a:schemeClr val="bg1"/>
                </a:solidFill>
              </a:defRPr>
            </a:lvl3pPr>
            <a:lvl4pPr>
              <a:defRPr sz="900" baseline="0">
                <a:solidFill>
                  <a:schemeClr val="bg1"/>
                </a:solidFill>
              </a:defRPr>
            </a:lvl4pPr>
            <a:lvl5pPr>
              <a:defRPr sz="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Position and Title</a:t>
            </a:r>
          </a:p>
        </p:txBody>
      </p:sp>
      <p:sp>
        <p:nvSpPr>
          <p:cNvPr id="10" name="Telephone">
            <a:extLst>
              <a:ext uri="{FF2B5EF4-FFF2-40B4-BE49-F238E27FC236}">
                <a16:creationId xmlns:a16="http://schemas.microsoft.com/office/drawing/2014/main" id="{3D171C7F-54D2-4D60-BCFF-93803838E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4314" y="3025447"/>
            <a:ext cx="1987421" cy="131576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  <a:lvl2pPr>
              <a:defRPr sz="900" baseline="0">
                <a:solidFill>
                  <a:schemeClr val="bg1"/>
                </a:solidFill>
              </a:defRPr>
            </a:lvl2pPr>
            <a:lvl3pPr>
              <a:defRPr sz="900" baseline="0">
                <a:solidFill>
                  <a:schemeClr val="bg1"/>
                </a:solidFill>
              </a:defRPr>
            </a:lvl3pPr>
            <a:lvl4pPr>
              <a:defRPr sz="900" baseline="0">
                <a:solidFill>
                  <a:schemeClr val="bg1"/>
                </a:solidFill>
              </a:defRPr>
            </a:lvl4pPr>
            <a:lvl5pPr>
              <a:defRPr sz="900" baseline="0">
                <a:solidFill>
                  <a:schemeClr val="bg1"/>
                </a:solidFill>
              </a:defRPr>
            </a:lvl5pPr>
          </a:lstStyle>
          <a:p>
            <a:pPr lvl="0" defTabSz="280800">
              <a:lnSpc>
                <a:spcPct val="95000"/>
              </a:lnSpc>
              <a:spcAft>
                <a:spcPts val="0"/>
              </a:spcAft>
            </a:pPr>
            <a:r>
              <a:rPr lang="en-US" sz="900" b="1" baseline="0" dirty="0">
                <a:solidFill>
                  <a:schemeClr val="bg1"/>
                </a:solidFill>
              </a:rPr>
              <a:t>+31 12 3456 7890</a:t>
            </a:r>
          </a:p>
        </p:txBody>
      </p:sp>
      <p:sp>
        <p:nvSpPr>
          <p:cNvPr id="13" name="Email">
            <a:extLst>
              <a:ext uri="{FF2B5EF4-FFF2-40B4-BE49-F238E27FC236}">
                <a16:creationId xmlns:a16="http://schemas.microsoft.com/office/drawing/2014/main" id="{0D64B803-F1AC-4FE0-A130-F5E7BB46B0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4314" y="3157023"/>
            <a:ext cx="1987415" cy="151827"/>
          </a:xfrm>
        </p:spPr>
        <p:txBody>
          <a:bodyPr/>
          <a:lstStyle>
            <a:lvl1pPr defTabSz="280800">
              <a:lnSpc>
                <a:spcPct val="95000"/>
              </a:lnSpc>
              <a:spcAft>
                <a:spcPts val="0"/>
              </a:spcAft>
              <a:defRPr sz="900" b="1" i="0" baseline="0">
                <a:solidFill>
                  <a:schemeClr val="bg1"/>
                </a:solidFill>
              </a:defRPr>
            </a:lvl1pPr>
            <a:lvl2pPr>
              <a:defRPr sz="900" b="1" i="0" baseline="0">
                <a:solidFill>
                  <a:schemeClr val="bg1"/>
                </a:solidFill>
              </a:defRPr>
            </a:lvl2pPr>
            <a:lvl3pPr>
              <a:defRPr sz="900" b="1" i="0" baseline="0">
                <a:solidFill>
                  <a:schemeClr val="bg1"/>
                </a:solidFill>
              </a:defRPr>
            </a:lvl3pPr>
            <a:lvl4pPr>
              <a:defRPr sz="900" b="1" i="0" baseline="0">
                <a:solidFill>
                  <a:schemeClr val="bg1"/>
                </a:solidFill>
              </a:defRPr>
            </a:lvl4pPr>
            <a:lvl5pPr>
              <a:defRPr sz="900" b="1" i="0" baseline="0">
                <a:solidFill>
                  <a:schemeClr val="bg1"/>
                </a:solidFill>
              </a:defRPr>
            </a:lvl5pPr>
          </a:lstStyle>
          <a:p>
            <a:pPr defTabSz="374400">
              <a:lnSpc>
                <a:spcPct val="95000"/>
              </a:lnSpc>
              <a:spcAft>
                <a:spcPts val="0"/>
              </a:spcAft>
            </a:pPr>
            <a:r>
              <a:rPr lang="en-US" sz="900" b="1" baseline="0" dirty="0">
                <a:solidFill>
                  <a:schemeClr val="bg1"/>
                </a:solidFill>
              </a:rPr>
              <a:t>firstname.lastname@asml.com</a:t>
            </a:r>
          </a:p>
        </p:txBody>
      </p:sp>
      <p:sp>
        <p:nvSpPr>
          <p:cNvPr id="15" name="Location">
            <a:extLst>
              <a:ext uri="{FF2B5EF4-FFF2-40B4-BE49-F238E27FC236}">
                <a16:creationId xmlns:a16="http://schemas.microsoft.com/office/drawing/2014/main" id="{D42C81F4-24AA-4A92-BC47-EAB39A4310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0434" y="2487530"/>
            <a:ext cx="1743063" cy="131575"/>
          </a:xfrm>
        </p:spPr>
        <p:txBody>
          <a:bodyPr/>
          <a:lstStyle>
            <a:lvl1pPr>
              <a:defRPr sz="900" b="1" i="0" baseline="0">
                <a:solidFill>
                  <a:schemeClr val="bg1"/>
                </a:solidFill>
              </a:defRPr>
            </a:lvl1pPr>
            <a:lvl2pPr>
              <a:defRPr sz="900" b="1" i="0" baseline="0">
                <a:solidFill>
                  <a:schemeClr val="bg1"/>
                </a:solidFill>
              </a:defRPr>
            </a:lvl2pPr>
            <a:lvl3pPr>
              <a:defRPr sz="900" b="1" i="0" baseline="0">
                <a:solidFill>
                  <a:schemeClr val="bg1"/>
                </a:solidFill>
              </a:defRPr>
            </a:lvl3pPr>
            <a:lvl4pPr>
              <a:defRPr sz="900" b="1" i="0" baseline="0">
                <a:solidFill>
                  <a:schemeClr val="bg1"/>
                </a:solidFill>
              </a:defRPr>
            </a:lvl4pPr>
            <a:lvl5pPr>
              <a:defRPr sz="900"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9E070-026E-4274-AAE0-13E74DB3601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05A902-97AB-47D4-B6F2-D811B996FF1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3483A-7A5D-4EC0-B723-E000C7C69E3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548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>
  <p:cSld name="Title Slide 2">
    <p:bg>
      <p:bgPr>
        <a:gradFill>
          <a:gsLst>
            <a:gs pos="99000">
              <a:srgbClr val="00A3E0"/>
            </a:gs>
            <a:gs pos="1000">
              <a:srgbClr val="10069F"/>
            </a:gs>
          </a:gsLst>
          <a:lin ang="90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Hide background Logo">
            <a:extLst>
              <a:ext uri="{FF2B5EF4-FFF2-40B4-BE49-F238E27FC236}">
                <a16:creationId xmlns:a16="http://schemas.microsoft.com/office/drawing/2014/main" id="{78140037-05AE-4719-ADE1-27B81AE5C796}"/>
              </a:ext>
            </a:extLst>
          </p:cNvPr>
          <p:cNvSpPr/>
          <p:nvPr/>
        </p:nvSpPr>
        <p:spPr>
          <a:xfrm>
            <a:off x="254700" y="4853250"/>
            <a:ext cx="561600" cy="21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(hidden)">
            <a:extLst>
              <a:ext uri="{FF2B5EF4-FFF2-40B4-BE49-F238E27FC236}">
                <a16:creationId xmlns:a16="http://schemas.microsoft.com/office/drawing/2014/main" id="{E59104A9-6371-4B6E-ADB0-1BC485D2DE73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9137210" y="5136710"/>
            <a:ext cx="0" cy="0"/>
          </a:xfrm>
          <a:prstGeom prst="rect">
            <a:avLst/>
          </a:prstGeo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10" name="Slide Number Placeholder (hidden)">
            <a:extLst>
              <a:ext uri="{FF2B5EF4-FFF2-40B4-BE49-F238E27FC236}">
                <a16:creationId xmlns:a16="http://schemas.microsoft.com/office/drawing/2014/main" id="{03B6870E-CF8C-4EED-BB0D-66F9991BD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7210" y="5136710"/>
            <a:ext cx="0" cy="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28724634-FC2F-49E4-BF14-FA465D8DEE7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067950 w 12192000"/>
              <a:gd name="connsiteY0" fmla="*/ 5120150 h 6858000"/>
              <a:gd name="connsiteX1" fmla="*/ 12192000 w 12192000"/>
              <a:gd name="connsiteY1" fmla="*/ 5120150 h 6858000"/>
              <a:gd name="connsiteX2" fmla="*/ 12192000 w 12192000"/>
              <a:gd name="connsiteY2" fmla="*/ 6858000 h 6858000"/>
              <a:gd name="connsiteX3" fmla="*/ 8067950 w 12192000"/>
              <a:gd name="connsiteY3" fmla="*/ 6858000 h 6858000"/>
              <a:gd name="connsiteX4" fmla="*/ 0 w 12192000"/>
              <a:gd name="connsiteY4" fmla="*/ 5120150 h 6858000"/>
              <a:gd name="connsiteX5" fmla="*/ 8061600 w 12192000"/>
              <a:gd name="connsiteY5" fmla="*/ 5120150 h 6858000"/>
              <a:gd name="connsiteX6" fmla="*/ 8061600 w 12192000"/>
              <a:gd name="connsiteY6" fmla="*/ 6858000 h 6858000"/>
              <a:gd name="connsiteX7" fmla="*/ 0 w 12192000"/>
              <a:gd name="connsiteY7" fmla="*/ 6858000 h 6858000"/>
              <a:gd name="connsiteX8" fmla="*/ 806795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5113800 h 6858000"/>
              <a:gd name="connsiteX11" fmla="*/ 8067950 w 12192000"/>
              <a:gd name="connsiteY11" fmla="*/ 5113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67950" y="5120150"/>
                </a:moveTo>
                <a:lnTo>
                  <a:pt x="12192000" y="5120150"/>
                </a:lnTo>
                <a:lnTo>
                  <a:pt x="12192000" y="6858000"/>
                </a:lnTo>
                <a:lnTo>
                  <a:pt x="8067950" y="6858000"/>
                </a:lnTo>
                <a:close/>
                <a:moveTo>
                  <a:pt x="0" y="5120150"/>
                </a:moveTo>
                <a:lnTo>
                  <a:pt x="8061600" y="5120150"/>
                </a:lnTo>
                <a:lnTo>
                  <a:pt x="8061600" y="6858000"/>
                </a:lnTo>
                <a:lnTo>
                  <a:pt x="0" y="6858000"/>
                </a:lnTo>
                <a:close/>
                <a:moveTo>
                  <a:pt x="8067950" y="0"/>
                </a:moveTo>
                <a:lnTo>
                  <a:pt x="12192000" y="0"/>
                </a:lnTo>
                <a:lnTo>
                  <a:pt x="12192000" y="5113800"/>
                </a:lnTo>
                <a:lnTo>
                  <a:pt x="8067950" y="5113800"/>
                </a:lnTo>
                <a:close/>
              </a:path>
            </a:pathLst>
          </a:custGeom>
          <a:noFill/>
        </p:spPr>
        <p:txBody>
          <a:bodyPr vert="horz" wrap="square" lIns="396000" tIns="0" rIns="396000" bIns="468000" rtlCol="0" anchor="ctr" anchorCtr="0">
            <a:noAutofit/>
          </a:bodyPr>
          <a:lstStyle>
            <a:lvl1pPr algn="r">
              <a:defRPr lang="en-US" sz="9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on area to add picture</a:t>
            </a:r>
          </a:p>
        </p:txBody>
      </p:sp>
      <p:grpSp>
        <p:nvGrpSpPr>
          <p:cNvPr id="104" name="Grid Decoration">
            <a:extLst>
              <a:ext uri="{FF2B5EF4-FFF2-40B4-BE49-F238E27FC236}">
                <a16:creationId xmlns:a16="http://schemas.microsoft.com/office/drawing/2014/main" id="{477C5741-C323-4904-A7E4-C6EE7E7C36B1}"/>
              </a:ext>
            </a:extLst>
          </p:cNvPr>
          <p:cNvGrpSpPr/>
          <p:nvPr/>
        </p:nvGrpSpPr>
        <p:grpSpPr bwMode="ltGray">
          <a:xfrm flipH="1">
            <a:off x="0" y="-9450"/>
            <a:ext cx="9144394" cy="5152950"/>
            <a:chOff x="-525" y="-12600"/>
            <a:chExt cx="12192525" cy="68706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91930DD-37F9-4E5C-AF98-367271E48F65}"/>
                </a:ext>
              </a:extLst>
            </p:cNvPr>
            <p:cNvCxnSpPr/>
            <p:nvPr userDrawn="1"/>
          </p:nvCxnSpPr>
          <p:spPr bwMode="ltGray">
            <a:xfrm>
              <a:off x="0" y="5113338"/>
              <a:ext cx="1219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BECD12-13FA-465C-A5C9-F74D5C72FF86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0" y="5348288"/>
              <a:ext cx="4130675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7E3B37-8AD5-4342-A01B-490894F55388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5582750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FCDC22-4C05-4409-A1A2-BA40843B63B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5817212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442ECD-8E60-46BA-93E9-034AD2F2952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V="1">
              <a:off x="-525" y="6049963"/>
              <a:ext cx="4131200" cy="1712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262152-E536-45B3-B42E-FF64534BE76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6286136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DE0786-0311-432C-BF1C-0FC4484EB54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-525" y="6520598"/>
              <a:ext cx="41312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A26A46-5A23-4E71-86B8-D42B8AE213D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V="1">
              <a:off x="-525" y="6751638"/>
              <a:ext cx="4131200" cy="3422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32711A-14CB-4B7E-897F-0F43D5E5EA85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4130400" y="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0FFE11-2228-4095-8213-B7DF694B07B1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071200" y="-1260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76BF9B-BA80-4535-9BEE-4C96B17589FE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2000" y="2539800"/>
              <a:ext cx="41184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73A65C-8424-4A10-A797-3CD4EB372522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258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9D055B9-1151-4A29-8BC8-F226B88C224E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884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C626A0-B95A-4A60-90B8-04C99A492EE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445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D2E554C-FE97-4D2B-BCC1-AB142412B25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632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3C16FC-5417-4C75-B329-3F86AA17A1A7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2820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75E7C3B-12AE-4BB8-BBB5-6BDED40828A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007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8D9680-1780-4095-A6A5-2D3C993B814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194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F97DB5B-2E43-4A4E-8C59-51F0966A4136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381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7ACA9E8-0A0A-4BEC-B611-67DE5E820CA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568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03294FB-D050-4427-B3A7-7AB40551D4A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756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F44C384-B751-406C-BE7A-68C3296941E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943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01">
              <a:extLst>
                <a:ext uri="{FF2B5EF4-FFF2-40B4-BE49-F238E27FC236}">
                  <a16:creationId xmlns:a16="http://schemas.microsoft.com/office/drawing/2014/main" id="{575287CC-10F4-4756-ACFF-FC235CC31B94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696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02">
              <a:extLst>
                <a:ext uri="{FF2B5EF4-FFF2-40B4-BE49-F238E27FC236}">
                  <a16:creationId xmlns:a16="http://schemas.microsoft.com/office/drawing/2014/main" id="{EBBA423D-CED0-4685-B301-48162C9D196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509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3">
              <a:extLst>
                <a:ext uri="{FF2B5EF4-FFF2-40B4-BE49-F238E27FC236}">
                  <a16:creationId xmlns:a16="http://schemas.microsoft.com/office/drawing/2014/main" id="{EF37AE5F-737F-47BB-8C7C-73008137DF0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322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B332B4-661E-480F-B3A7-03A1659F61C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135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B801BD6-B64D-436A-A2C8-FE764D59FA3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948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2BFCE8B-EFDD-4BF9-8236-5088DA0366C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7608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31BE53-9ED4-46DB-8379-0EAF4BA536F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5736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96AB21B-7279-46BA-BE0B-765FFC84504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20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078673B-947B-4697-BE71-880F0EEF3245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992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5BB555-162A-44B2-96BD-4FB1C1A4B68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386400" y="5113800"/>
              <a:ext cx="0" cy="17442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ogo">
            <a:extLst>
              <a:ext uri="{FF2B5EF4-FFF2-40B4-BE49-F238E27FC236}">
                <a16:creationId xmlns:a16="http://schemas.microsoft.com/office/drawing/2014/main" id="{66B4BCD1-6E4A-40C1-85DC-38A5A7EEA082}"/>
              </a:ext>
            </a:extLst>
          </p:cNvPr>
          <p:cNvSpPr>
            <a:spLocks noChangeAspect="1"/>
          </p:cNvSpPr>
          <p:nvPr/>
        </p:nvSpPr>
        <p:spPr bwMode="black">
          <a:xfrm>
            <a:off x="4494652" y="325041"/>
            <a:ext cx="1270748" cy="351309"/>
          </a:xfrm>
          <a:custGeom>
            <a:avLst/>
            <a:gdLst>
              <a:gd name="connsiteX0" fmla="*/ 322580 w 2575560"/>
              <a:gd name="connsiteY0" fmla="*/ 171554 h 719869"/>
              <a:gd name="connsiteX1" fmla="*/ 261620 w 2575560"/>
              <a:gd name="connsiteY1" fmla="*/ 452224 h 719869"/>
              <a:gd name="connsiteX2" fmla="*/ 384810 w 2575560"/>
              <a:gd name="connsiteY2" fmla="*/ 452224 h 719869"/>
              <a:gd name="connsiteX3" fmla="*/ 941070 w 2575560"/>
              <a:gd name="connsiteY3" fmla="*/ 157584 h 719869"/>
              <a:gd name="connsiteX4" fmla="*/ 892810 w 2575560"/>
              <a:gd name="connsiteY4" fmla="*/ 212194 h 719869"/>
              <a:gd name="connsiteX5" fmla="*/ 998220 w 2575560"/>
              <a:gd name="connsiteY5" fmla="*/ 293474 h 719869"/>
              <a:gd name="connsiteX6" fmla="*/ 1195070 w 2575560"/>
              <a:gd name="connsiteY6" fmla="*/ 500484 h 719869"/>
              <a:gd name="connsiteX7" fmla="*/ 1009650 w 2575560"/>
              <a:gd name="connsiteY7" fmla="*/ 703684 h 719869"/>
              <a:gd name="connsiteX8" fmla="*/ 687070 w 2575560"/>
              <a:gd name="connsiteY8" fmla="*/ 671934 h 719869"/>
              <a:gd name="connsiteX9" fmla="*/ 687070 w 2575560"/>
              <a:gd name="connsiteY9" fmla="*/ 506834 h 719869"/>
              <a:gd name="connsiteX10" fmla="*/ 876300 w 2575560"/>
              <a:gd name="connsiteY10" fmla="*/ 577954 h 719869"/>
              <a:gd name="connsiteX11" fmla="*/ 981710 w 2575560"/>
              <a:gd name="connsiteY11" fmla="*/ 500484 h 719869"/>
              <a:gd name="connsiteX12" fmla="*/ 909320 w 2575560"/>
              <a:gd name="connsiteY12" fmla="*/ 420474 h 719869"/>
              <a:gd name="connsiteX13" fmla="*/ 941070 w 2575560"/>
              <a:gd name="connsiteY13" fmla="*/ 157584 h 719869"/>
              <a:gd name="connsiteX14" fmla="*/ 2136140 w 2575560"/>
              <a:gd name="connsiteY14" fmla="*/ 20424 h 719869"/>
              <a:gd name="connsiteX15" fmla="*/ 2321560 w 2575560"/>
              <a:gd name="connsiteY15" fmla="*/ 20424 h 719869"/>
              <a:gd name="connsiteX16" fmla="*/ 2321560 w 2575560"/>
              <a:gd name="connsiteY16" fmla="*/ 562714 h 719869"/>
              <a:gd name="connsiteX17" fmla="*/ 2575560 w 2575560"/>
              <a:gd name="connsiteY17" fmla="*/ 562714 h 719869"/>
              <a:gd name="connsiteX18" fmla="*/ 2575560 w 2575560"/>
              <a:gd name="connsiteY18" fmla="*/ 706224 h 719869"/>
              <a:gd name="connsiteX19" fmla="*/ 2136140 w 2575560"/>
              <a:gd name="connsiteY19" fmla="*/ 706224 h 719869"/>
              <a:gd name="connsiteX20" fmla="*/ 1346200 w 2575560"/>
              <a:gd name="connsiteY20" fmla="*/ 20424 h 719869"/>
              <a:gd name="connsiteX21" fmla="*/ 1551940 w 2575560"/>
              <a:gd name="connsiteY21" fmla="*/ 20424 h 719869"/>
              <a:gd name="connsiteX22" fmla="*/ 1648460 w 2575560"/>
              <a:gd name="connsiteY22" fmla="*/ 431904 h 719869"/>
              <a:gd name="connsiteX23" fmla="*/ 1743710 w 2575560"/>
              <a:gd name="connsiteY23" fmla="*/ 20424 h 719869"/>
              <a:gd name="connsiteX24" fmla="*/ 1950720 w 2575560"/>
              <a:gd name="connsiteY24" fmla="*/ 20424 h 719869"/>
              <a:gd name="connsiteX25" fmla="*/ 2039620 w 2575560"/>
              <a:gd name="connsiteY25" fmla="*/ 706224 h 719869"/>
              <a:gd name="connsiteX26" fmla="*/ 1846580 w 2575560"/>
              <a:gd name="connsiteY26" fmla="*/ 706224 h 719869"/>
              <a:gd name="connsiteX27" fmla="*/ 1813560 w 2575560"/>
              <a:gd name="connsiteY27" fmla="*/ 274424 h 719869"/>
              <a:gd name="connsiteX28" fmla="*/ 1723390 w 2575560"/>
              <a:gd name="connsiteY28" fmla="*/ 706224 h 719869"/>
              <a:gd name="connsiteX29" fmla="*/ 1572260 w 2575560"/>
              <a:gd name="connsiteY29" fmla="*/ 706224 h 719869"/>
              <a:gd name="connsiteX30" fmla="*/ 1483360 w 2575560"/>
              <a:gd name="connsiteY30" fmla="*/ 274424 h 719869"/>
              <a:gd name="connsiteX31" fmla="*/ 1449070 w 2575560"/>
              <a:gd name="connsiteY31" fmla="*/ 706224 h 719869"/>
              <a:gd name="connsiteX32" fmla="*/ 1257300 w 2575560"/>
              <a:gd name="connsiteY32" fmla="*/ 706224 h 719869"/>
              <a:gd name="connsiteX33" fmla="*/ 205740 w 2575560"/>
              <a:gd name="connsiteY33" fmla="*/ 20424 h 719869"/>
              <a:gd name="connsiteX34" fmla="*/ 439420 w 2575560"/>
              <a:gd name="connsiteY34" fmla="*/ 20424 h 719869"/>
              <a:gd name="connsiteX35" fmla="*/ 645160 w 2575560"/>
              <a:gd name="connsiteY35" fmla="*/ 706224 h 719869"/>
              <a:gd name="connsiteX36" fmla="*/ 439420 w 2575560"/>
              <a:gd name="connsiteY36" fmla="*/ 706224 h 719869"/>
              <a:gd name="connsiteX37" fmla="*/ 411480 w 2575560"/>
              <a:gd name="connsiteY37" fmla="*/ 583034 h 719869"/>
              <a:gd name="connsiteX38" fmla="*/ 232410 w 2575560"/>
              <a:gd name="connsiteY38" fmla="*/ 583034 h 719869"/>
              <a:gd name="connsiteX39" fmla="*/ 204470 w 2575560"/>
              <a:gd name="connsiteY39" fmla="*/ 706224 h 719869"/>
              <a:gd name="connsiteX40" fmla="*/ 0 w 2575560"/>
              <a:gd name="connsiteY40" fmla="*/ 706224 h 719869"/>
              <a:gd name="connsiteX41" fmla="*/ 994112 w 2575560"/>
              <a:gd name="connsiteY41" fmla="*/ 422 h 719869"/>
              <a:gd name="connsiteX42" fmla="*/ 1140459 w 2575560"/>
              <a:gd name="connsiteY42" fmla="*/ 34395 h 719869"/>
              <a:gd name="connsiteX43" fmla="*/ 1140459 w 2575560"/>
              <a:gd name="connsiteY43" fmla="*/ 212195 h 719869"/>
              <a:gd name="connsiteX44" fmla="*/ 701040 w 2575560"/>
              <a:gd name="connsiteY44" fmla="*/ 260455 h 719869"/>
              <a:gd name="connsiteX45" fmla="*/ 994112 w 2575560"/>
              <a:gd name="connsiteY45" fmla="*/ 422 h 71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75560" h="719869">
                <a:moveTo>
                  <a:pt x="322580" y="171554"/>
                </a:moveTo>
                <a:lnTo>
                  <a:pt x="261620" y="452224"/>
                </a:lnTo>
                <a:lnTo>
                  <a:pt x="384810" y="452224"/>
                </a:lnTo>
                <a:close/>
                <a:moveTo>
                  <a:pt x="941070" y="157584"/>
                </a:moveTo>
                <a:cubicBezTo>
                  <a:pt x="900430" y="170284"/>
                  <a:pt x="892810" y="191874"/>
                  <a:pt x="892810" y="212194"/>
                </a:cubicBezTo>
                <a:cubicBezTo>
                  <a:pt x="892810" y="261724"/>
                  <a:pt x="955040" y="276964"/>
                  <a:pt x="998220" y="293474"/>
                </a:cubicBezTo>
                <a:cubicBezTo>
                  <a:pt x="1069340" y="320144"/>
                  <a:pt x="1195070" y="355704"/>
                  <a:pt x="1195070" y="500484"/>
                </a:cubicBezTo>
                <a:cubicBezTo>
                  <a:pt x="1195070" y="589384"/>
                  <a:pt x="1109980" y="673204"/>
                  <a:pt x="1009650" y="703684"/>
                </a:cubicBezTo>
                <a:cubicBezTo>
                  <a:pt x="885190" y="741784"/>
                  <a:pt x="763270" y="704954"/>
                  <a:pt x="687070" y="671934"/>
                </a:cubicBezTo>
                <a:lnTo>
                  <a:pt x="687070" y="506834"/>
                </a:lnTo>
                <a:cubicBezTo>
                  <a:pt x="750570" y="552554"/>
                  <a:pt x="806450" y="576684"/>
                  <a:pt x="876300" y="577954"/>
                </a:cubicBezTo>
                <a:cubicBezTo>
                  <a:pt x="918210" y="579224"/>
                  <a:pt x="981710" y="558904"/>
                  <a:pt x="981710" y="500484"/>
                </a:cubicBezTo>
                <a:cubicBezTo>
                  <a:pt x="981710" y="449684"/>
                  <a:pt x="935990" y="434444"/>
                  <a:pt x="909320" y="420474"/>
                </a:cubicBezTo>
                <a:cubicBezTo>
                  <a:pt x="758190" y="337924"/>
                  <a:pt x="803910" y="171554"/>
                  <a:pt x="941070" y="157584"/>
                </a:cubicBezTo>
                <a:close/>
                <a:moveTo>
                  <a:pt x="2136140" y="20424"/>
                </a:moveTo>
                <a:lnTo>
                  <a:pt x="2321560" y="20424"/>
                </a:lnTo>
                <a:lnTo>
                  <a:pt x="2321560" y="562714"/>
                </a:lnTo>
                <a:lnTo>
                  <a:pt x="2575560" y="562714"/>
                </a:lnTo>
                <a:lnTo>
                  <a:pt x="2575560" y="706224"/>
                </a:lnTo>
                <a:lnTo>
                  <a:pt x="2136140" y="706224"/>
                </a:lnTo>
                <a:close/>
                <a:moveTo>
                  <a:pt x="1346200" y="20424"/>
                </a:moveTo>
                <a:lnTo>
                  <a:pt x="1551940" y="20424"/>
                </a:lnTo>
                <a:lnTo>
                  <a:pt x="1648460" y="431904"/>
                </a:lnTo>
                <a:lnTo>
                  <a:pt x="1743710" y="20424"/>
                </a:lnTo>
                <a:lnTo>
                  <a:pt x="1950720" y="20424"/>
                </a:lnTo>
                <a:lnTo>
                  <a:pt x="2039620" y="706224"/>
                </a:lnTo>
                <a:lnTo>
                  <a:pt x="1846580" y="706224"/>
                </a:lnTo>
                <a:lnTo>
                  <a:pt x="1813560" y="274424"/>
                </a:lnTo>
                <a:lnTo>
                  <a:pt x="1723390" y="706224"/>
                </a:lnTo>
                <a:lnTo>
                  <a:pt x="1572260" y="706224"/>
                </a:lnTo>
                <a:lnTo>
                  <a:pt x="1483360" y="274424"/>
                </a:lnTo>
                <a:lnTo>
                  <a:pt x="1449070" y="706224"/>
                </a:lnTo>
                <a:lnTo>
                  <a:pt x="1257300" y="706224"/>
                </a:lnTo>
                <a:close/>
                <a:moveTo>
                  <a:pt x="205740" y="20424"/>
                </a:moveTo>
                <a:lnTo>
                  <a:pt x="439420" y="20424"/>
                </a:lnTo>
                <a:lnTo>
                  <a:pt x="645160" y="706224"/>
                </a:lnTo>
                <a:lnTo>
                  <a:pt x="439420" y="706224"/>
                </a:lnTo>
                <a:lnTo>
                  <a:pt x="411480" y="583034"/>
                </a:lnTo>
                <a:lnTo>
                  <a:pt x="232410" y="583034"/>
                </a:lnTo>
                <a:lnTo>
                  <a:pt x="204470" y="706224"/>
                </a:lnTo>
                <a:lnTo>
                  <a:pt x="0" y="706224"/>
                </a:lnTo>
                <a:close/>
                <a:moveTo>
                  <a:pt x="994112" y="422"/>
                </a:moveTo>
                <a:cubicBezTo>
                  <a:pt x="1046321" y="2724"/>
                  <a:pt x="1097597" y="14392"/>
                  <a:pt x="1140459" y="34395"/>
                </a:cubicBezTo>
                <a:cubicBezTo>
                  <a:pt x="1143000" y="75035"/>
                  <a:pt x="1146809" y="118215"/>
                  <a:pt x="1140459" y="212195"/>
                </a:cubicBezTo>
                <a:cubicBezTo>
                  <a:pt x="970280" y="63605"/>
                  <a:pt x="703580" y="123295"/>
                  <a:pt x="701040" y="260455"/>
                </a:cubicBezTo>
                <a:cubicBezTo>
                  <a:pt x="672465" y="70907"/>
                  <a:pt x="837486" y="-6483"/>
                  <a:pt x="994112" y="42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MIO_AGENDA_IGNORE_NAVIGATION" hidden="1">
            <a:extLst>
              <a:ext uri="{FF2B5EF4-FFF2-40B4-BE49-F238E27FC236}">
                <a16:creationId xmlns:a16="http://schemas.microsoft.com/office/drawing/2014/main" id="{FDC5ACF3-2095-4CCB-B69B-BAAD8356247F}"/>
              </a:ext>
            </a:extLst>
          </p:cNvPr>
          <p:cNvSpPr/>
          <p:nvPr/>
        </p:nvSpPr>
        <p:spPr>
          <a:xfrm>
            <a:off x="8853720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49" name="MIO_AGENDA_IGNORE_CHAPTER_REFERENCE" hidden="1">
            <a:extLst>
              <a:ext uri="{FF2B5EF4-FFF2-40B4-BE49-F238E27FC236}">
                <a16:creationId xmlns:a16="http://schemas.microsoft.com/office/drawing/2014/main" id="{C759E26B-7FE4-470B-BFA8-6BC2F2DCC023}"/>
              </a:ext>
            </a:extLst>
          </p:cNvPr>
          <p:cNvSpPr/>
          <p:nvPr/>
        </p:nvSpPr>
        <p:spPr>
          <a:xfrm>
            <a:off x="8638184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50" name="Date Placeholder">
            <a:extLst>
              <a:ext uri="{FF2B5EF4-FFF2-40B4-BE49-F238E27FC236}">
                <a16:creationId xmlns:a16="http://schemas.microsoft.com/office/drawing/2014/main" id="{647B78B9-A503-40FD-AF98-15AB8F88095A}"/>
              </a:ext>
            </a:extLst>
          </p:cNvPr>
          <p:cNvSpPr>
            <a:spLocks noGrp="1"/>
          </p:cNvSpPr>
          <p:nvPr>
            <p:ph type="dt" sz="half" idx="8"/>
          </p:nvPr>
        </p:nvSpPr>
        <p:spPr>
          <a:xfrm>
            <a:off x="290195" y="2663589"/>
            <a:ext cx="4387106" cy="364461"/>
          </a:xfrm>
        </p:spPr>
        <p:txBody>
          <a:bodyPr wrap="square" anchor="b">
            <a:spAutoFit/>
          </a:bodyPr>
          <a:lstStyle>
            <a:lvl1pPr algn="l" defTabSz="280800">
              <a:lnSpc>
                <a:spcPct val="95000"/>
              </a:lnSpc>
              <a:spcAft>
                <a:spcPts val="553"/>
              </a:spcAft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56" name="Title">
            <a:extLst>
              <a:ext uri="{FF2B5EF4-FFF2-40B4-BE49-F238E27FC236}">
                <a16:creationId xmlns:a16="http://schemas.microsoft.com/office/drawing/2014/main" id="{C6842291-ECA2-419F-9FDE-5F0D1C885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195" y="1518750"/>
            <a:ext cx="4387106" cy="350865"/>
          </a:xfrm>
        </p:spPr>
        <p:txBody>
          <a:bodyPr tIns="0" bIns="0" anchor="b"/>
          <a:lstStyle>
            <a:lvl1pPr algn="l" defTabSz="280800">
              <a:lnSpc>
                <a:spcPct val="95000"/>
              </a:lnSpc>
              <a:spcAft>
                <a:spcPts val="0"/>
              </a:spcAft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57" name="Subtitle">
            <a:extLst>
              <a:ext uri="{FF2B5EF4-FFF2-40B4-BE49-F238E27FC236}">
                <a16:creationId xmlns:a16="http://schemas.microsoft.com/office/drawing/2014/main" id="{2F1235BC-9462-4616-91F5-2C03AA429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0195" y="1869614"/>
            <a:ext cx="4387106" cy="278838"/>
          </a:xfrm>
        </p:spPr>
        <p:txBody>
          <a:bodyPr wrap="square" tIns="3600">
            <a:no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r>
              <a:rPr lang="en-US" dirty="0"/>
              <a:t>Click to edit subheading</a:t>
            </a:r>
          </a:p>
        </p:txBody>
      </p:sp>
      <p:sp>
        <p:nvSpPr>
          <p:cNvPr id="58" name="Firstname Lastname">
            <a:extLst>
              <a:ext uri="{FF2B5EF4-FFF2-40B4-BE49-F238E27FC236}">
                <a16:creationId xmlns:a16="http://schemas.microsoft.com/office/drawing/2014/main" id="{65DFEF20-E93B-4E47-9759-0A3251D2E56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9800" y="2326118"/>
            <a:ext cx="4387500" cy="173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9" name="Position and Title">
            <a:extLst>
              <a:ext uri="{FF2B5EF4-FFF2-40B4-BE49-F238E27FC236}">
                <a16:creationId xmlns:a16="http://schemas.microsoft.com/office/drawing/2014/main" id="{EDD67CC3-05DB-42F1-8C06-E35E36F16A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9800" y="2501550"/>
            <a:ext cx="4387500" cy="17543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Position and Title</a:t>
            </a:r>
          </a:p>
        </p:txBody>
      </p:sp>
      <p:sp>
        <p:nvSpPr>
          <p:cNvPr id="61" name="Location">
            <a:extLst>
              <a:ext uri="{FF2B5EF4-FFF2-40B4-BE49-F238E27FC236}">
                <a16:creationId xmlns:a16="http://schemas.microsoft.com/office/drawing/2014/main" id="{C42A08FB-7D66-4F1F-B6EE-667DA0F0E6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9800" y="3028050"/>
            <a:ext cx="4387500" cy="17543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62" name="Version">
            <a:extLst>
              <a:ext uri="{FF2B5EF4-FFF2-40B4-BE49-F238E27FC236}">
                <a16:creationId xmlns:a16="http://schemas.microsoft.com/office/drawing/2014/main" id="{0A2C16C9-903A-4D1F-8880-2E77A8AEC44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9800" y="3484350"/>
            <a:ext cx="3650400" cy="2106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en-US" sz="900" b="0" cap="all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5000"/>
              </a:lnSpc>
            </a:pPr>
            <a:r>
              <a:rPr lang="en-US" dirty="0"/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66946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3958">
          <p15:clr>
            <a:srgbClr val="FFFFFF"/>
          </p15:clr>
        </p15:guide>
        <p15:guide id="2" orient="horz" pos="1276">
          <p15:clr>
            <a:srgbClr val="FFFFFF"/>
          </p15:clr>
        </p15:guide>
        <p15:guide id="3" orient="horz" pos="1570">
          <p15:clr>
            <a:srgbClr val="FFFFFF"/>
          </p15:clr>
        </p15:guide>
        <p15:guide id="4" orient="horz" pos="1806">
          <p15:clr>
            <a:srgbClr val="FFFFFF"/>
          </p15:clr>
        </p15:guide>
        <p15:guide id="5" pos="243">
          <p15:clr>
            <a:srgbClr val="FFFF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1" type="secHead" preserve="1">
  <p:cSld name="Chapter Slide 1">
    <p:bg>
      <p:bgPr>
        <a:gradFill>
          <a:gsLst>
            <a:gs pos="99000">
              <a:srgbClr val="00A3E0"/>
            </a:gs>
            <a:gs pos="1000">
              <a:srgbClr val="10069F"/>
            </a:gs>
          </a:gsLst>
          <a:lin ang="90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Hide background Logo">
            <a:extLst>
              <a:ext uri="{FF2B5EF4-FFF2-40B4-BE49-F238E27FC236}">
                <a16:creationId xmlns:a16="http://schemas.microsoft.com/office/drawing/2014/main" id="{9AA93AB3-0D1A-4E84-9AA9-73865D3A1A0A}"/>
              </a:ext>
            </a:extLst>
          </p:cNvPr>
          <p:cNvSpPr/>
          <p:nvPr/>
        </p:nvSpPr>
        <p:spPr>
          <a:xfrm>
            <a:off x="254700" y="4853250"/>
            <a:ext cx="561600" cy="21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id Decoration">
            <a:extLst>
              <a:ext uri="{FF2B5EF4-FFF2-40B4-BE49-F238E27FC236}">
                <a16:creationId xmlns:a16="http://schemas.microsoft.com/office/drawing/2014/main" id="{AA8971F8-FB52-454C-8FDB-52AF1FBCDC2C}"/>
              </a:ext>
            </a:extLst>
          </p:cNvPr>
          <p:cNvGrpSpPr/>
          <p:nvPr/>
        </p:nvGrpSpPr>
        <p:grpSpPr bwMode="ltGray">
          <a:xfrm>
            <a:off x="0" y="0"/>
            <a:ext cx="9144900" cy="5143500"/>
            <a:chOff x="0" y="-446400"/>
            <a:chExt cx="121932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5F9863-5AFE-41E7-97DE-F8984FA81B3A}"/>
                </a:ext>
              </a:extLst>
            </p:cNvPr>
            <p:cNvCxnSpPr/>
            <p:nvPr userDrawn="1"/>
          </p:nvCxnSpPr>
          <p:spPr bwMode="ltGray">
            <a:xfrm>
              <a:off x="0" y="5135400"/>
              <a:ext cx="1219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9978D1-DDDD-4B98-8B62-CD7AFBC9268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48792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6F4663-484C-4091-BF2B-5993DC37AFC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V="1">
              <a:off x="0" y="923400"/>
              <a:ext cx="12193200" cy="44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CEB45F-2DFA-4DEE-886F-2A49F60354D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248525" y="-44640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B12F43-F9BE-495F-8E87-6419F3D8D31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93720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28D14B7-E4FD-4544-BC13-85FDAC80DF12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04952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C9BB5AC-7E27-4FA3-AFD0-423C6C67B3B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16184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78D70B9-1884-4F5C-AAF6-E95D6758120D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248800" y="2326960"/>
              <a:ext cx="39444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7C9EAFD-D2AE-464C-B65C-978465C1EB2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248800" y="3730520"/>
              <a:ext cx="39444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2D9B27-7620-4033-B8DC-DCFE3B066C86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5096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Picture Placeholder 31">
            <a:extLst>
              <a:ext uri="{FF2B5EF4-FFF2-40B4-BE49-F238E27FC236}">
                <a16:creationId xmlns:a16="http://schemas.microsoft.com/office/drawing/2014/main" id="{CDAA5588-47AD-4287-ACF7-E2D3E17343F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86600" y="0"/>
            <a:ext cx="2957400" cy="4186350"/>
          </a:xfrm>
          <a:noFill/>
        </p:spPr>
        <p:txBody>
          <a:bodyPr vert="horz" wrap="square" lIns="0" tIns="0" rIns="0" bIns="684000" rtlCol="0" anchor="ctr" anchorCtr="1">
            <a:noAutofit/>
          </a:bodyPr>
          <a:lstStyle>
            <a:lvl1pPr>
              <a:defRPr lang="en-US" sz="9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5B99960-ED2E-41BF-9A5D-86E1F78D5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321" y="606150"/>
            <a:ext cx="5616479" cy="1474200"/>
          </a:xfrm>
        </p:spPr>
        <p:txBody>
          <a:bodyPr>
            <a:noAutofit/>
          </a:bodyPr>
          <a:lstStyle>
            <a:lvl1pPr>
              <a:lnSpc>
                <a:spcPct val="86000"/>
              </a:lnSpc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98BA9AF1-DB99-4BFC-9C64-16E4CFA00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800" y="2080350"/>
            <a:ext cx="5616000" cy="1053000"/>
          </a:xfrm>
        </p:spPr>
        <p:txBody>
          <a:bodyPr tIns="3600"/>
          <a:lstStyle>
            <a:lvl1pPr>
              <a:lnSpc>
                <a:spcPct val="86000"/>
              </a:lnSpc>
              <a:defRPr sz="4050" baseline="0">
                <a:solidFill>
                  <a:schemeClr val="bg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4" name="MIO_AGENDA_IGNORE_NAVIGATION" hidden="1">
            <a:extLst>
              <a:ext uri="{FF2B5EF4-FFF2-40B4-BE49-F238E27FC236}">
                <a16:creationId xmlns:a16="http://schemas.microsoft.com/office/drawing/2014/main" id="{88860927-13CA-4929-8F7F-EB0BA3BEB9A3}"/>
              </a:ext>
            </a:extLst>
          </p:cNvPr>
          <p:cNvSpPr/>
          <p:nvPr/>
        </p:nvSpPr>
        <p:spPr>
          <a:xfrm>
            <a:off x="8853720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25" name="MIO_AGENDA_IGNORE_CHAPTER_REFERENCE" hidden="1">
            <a:extLst>
              <a:ext uri="{FF2B5EF4-FFF2-40B4-BE49-F238E27FC236}">
                <a16:creationId xmlns:a16="http://schemas.microsoft.com/office/drawing/2014/main" id="{3F8F58E6-264F-49BF-B46C-3E566C1C4182}"/>
              </a:ext>
            </a:extLst>
          </p:cNvPr>
          <p:cNvSpPr/>
          <p:nvPr/>
        </p:nvSpPr>
        <p:spPr>
          <a:xfrm>
            <a:off x="8638184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22" name="Logo">
            <a:extLst>
              <a:ext uri="{FF2B5EF4-FFF2-40B4-BE49-F238E27FC236}">
                <a16:creationId xmlns:a16="http://schemas.microsoft.com/office/drawing/2014/main" id="{5307DD17-86A9-4B5C-B16C-3B30F4057276}"/>
              </a:ext>
            </a:extLst>
          </p:cNvPr>
          <p:cNvSpPr>
            <a:spLocks/>
          </p:cNvSpPr>
          <p:nvPr/>
        </p:nvSpPr>
        <p:spPr bwMode="black">
          <a:xfrm>
            <a:off x="289323" y="4884723"/>
            <a:ext cx="403621" cy="113107"/>
          </a:xfrm>
          <a:custGeom>
            <a:avLst/>
            <a:gdLst>
              <a:gd name="connsiteX0" fmla="*/ 135721 w 1078169"/>
              <a:gd name="connsiteY0" fmla="*/ 71284 h 302134"/>
              <a:gd name="connsiteX1" fmla="*/ 109085 w 1078169"/>
              <a:gd name="connsiteY1" fmla="*/ 189249 h 302134"/>
              <a:gd name="connsiteX2" fmla="*/ 161091 w 1078169"/>
              <a:gd name="connsiteY2" fmla="*/ 189249 h 302134"/>
              <a:gd name="connsiteX3" fmla="*/ 394483 w 1078169"/>
              <a:gd name="connsiteY3" fmla="*/ 66210 h 302134"/>
              <a:gd name="connsiteX4" fmla="*/ 374189 w 1078169"/>
              <a:gd name="connsiteY4" fmla="*/ 89042 h 302134"/>
              <a:gd name="connsiteX5" fmla="*/ 418583 w 1078169"/>
              <a:gd name="connsiteY5" fmla="*/ 123290 h 302134"/>
              <a:gd name="connsiteX6" fmla="*/ 499763 w 1078169"/>
              <a:gd name="connsiteY6" fmla="*/ 210811 h 302134"/>
              <a:gd name="connsiteX7" fmla="*/ 422389 w 1078169"/>
              <a:gd name="connsiteY7" fmla="*/ 295797 h 302134"/>
              <a:gd name="connsiteX8" fmla="*/ 287933 w 1078169"/>
              <a:gd name="connsiteY8" fmla="*/ 281844 h 302134"/>
              <a:gd name="connsiteX9" fmla="*/ 287933 w 1078169"/>
              <a:gd name="connsiteY9" fmla="*/ 213348 h 302134"/>
              <a:gd name="connsiteX10" fmla="*/ 367845 w 1078169"/>
              <a:gd name="connsiteY10" fmla="*/ 242522 h 302134"/>
              <a:gd name="connsiteX11" fmla="*/ 412241 w 1078169"/>
              <a:gd name="connsiteY11" fmla="*/ 209543 h 302134"/>
              <a:gd name="connsiteX12" fmla="*/ 381797 w 1078169"/>
              <a:gd name="connsiteY12" fmla="*/ 176564 h 302134"/>
              <a:gd name="connsiteX13" fmla="*/ 394483 w 1078169"/>
              <a:gd name="connsiteY13" fmla="*/ 66210 h 302134"/>
              <a:gd name="connsiteX14" fmla="*/ 894245 w 1078169"/>
              <a:gd name="connsiteY14" fmla="*/ 9131 h 302134"/>
              <a:gd name="connsiteX15" fmla="*/ 972889 w 1078169"/>
              <a:gd name="connsiteY15" fmla="*/ 9131 h 302134"/>
              <a:gd name="connsiteX16" fmla="*/ 972889 w 1078169"/>
              <a:gd name="connsiteY16" fmla="*/ 236181 h 302134"/>
              <a:gd name="connsiteX17" fmla="*/ 1078169 w 1078169"/>
              <a:gd name="connsiteY17" fmla="*/ 236181 h 302134"/>
              <a:gd name="connsiteX18" fmla="*/ 1078169 w 1078169"/>
              <a:gd name="connsiteY18" fmla="*/ 295797 h 302134"/>
              <a:gd name="connsiteX19" fmla="*/ 894245 w 1078169"/>
              <a:gd name="connsiteY19" fmla="*/ 295797 h 302134"/>
              <a:gd name="connsiteX20" fmla="*/ 564453 w 1078169"/>
              <a:gd name="connsiteY20" fmla="*/ 9131 h 302134"/>
              <a:gd name="connsiteX21" fmla="*/ 650707 w 1078169"/>
              <a:gd name="connsiteY21" fmla="*/ 9131 h 302134"/>
              <a:gd name="connsiteX22" fmla="*/ 690029 w 1078169"/>
              <a:gd name="connsiteY22" fmla="*/ 181638 h 302134"/>
              <a:gd name="connsiteX23" fmla="*/ 730617 w 1078169"/>
              <a:gd name="connsiteY23" fmla="*/ 9131 h 302134"/>
              <a:gd name="connsiteX24" fmla="*/ 816873 w 1078169"/>
              <a:gd name="connsiteY24" fmla="*/ 9131 h 302134"/>
              <a:gd name="connsiteX25" fmla="*/ 854925 w 1078169"/>
              <a:gd name="connsiteY25" fmla="*/ 295797 h 302134"/>
              <a:gd name="connsiteX26" fmla="*/ 773745 w 1078169"/>
              <a:gd name="connsiteY26" fmla="*/ 295797 h 302134"/>
              <a:gd name="connsiteX27" fmla="*/ 759793 w 1078169"/>
              <a:gd name="connsiteY27" fmla="*/ 114411 h 302134"/>
              <a:gd name="connsiteX28" fmla="*/ 721739 w 1078169"/>
              <a:gd name="connsiteY28" fmla="*/ 295797 h 302134"/>
              <a:gd name="connsiteX29" fmla="*/ 658317 w 1078169"/>
              <a:gd name="connsiteY29" fmla="*/ 295797 h 302134"/>
              <a:gd name="connsiteX30" fmla="*/ 621533 w 1078169"/>
              <a:gd name="connsiteY30" fmla="*/ 114411 h 302134"/>
              <a:gd name="connsiteX31" fmla="*/ 607581 w 1078169"/>
              <a:gd name="connsiteY31" fmla="*/ 295797 h 302134"/>
              <a:gd name="connsiteX32" fmla="*/ 526401 w 1078169"/>
              <a:gd name="connsiteY32" fmla="*/ 295797 h 302134"/>
              <a:gd name="connsiteX33" fmla="*/ 86253 w 1078169"/>
              <a:gd name="connsiteY33" fmla="*/ 9131 h 302134"/>
              <a:gd name="connsiteX34" fmla="*/ 183923 w 1078169"/>
              <a:gd name="connsiteY34" fmla="*/ 9131 h 302134"/>
              <a:gd name="connsiteX35" fmla="*/ 270177 w 1078169"/>
              <a:gd name="connsiteY35" fmla="*/ 295797 h 302134"/>
              <a:gd name="connsiteX36" fmla="*/ 183923 w 1078169"/>
              <a:gd name="connsiteY36" fmla="*/ 295797 h 302134"/>
              <a:gd name="connsiteX37" fmla="*/ 172507 w 1078169"/>
              <a:gd name="connsiteY37" fmla="*/ 243791 h 302134"/>
              <a:gd name="connsiteX38" fmla="*/ 97669 w 1078169"/>
              <a:gd name="connsiteY38" fmla="*/ 243791 h 302134"/>
              <a:gd name="connsiteX39" fmla="*/ 86253 w 1078169"/>
              <a:gd name="connsiteY39" fmla="*/ 295797 h 302134"/>
              <a:gd name="connsiteX40" fmla="*/ 0 w 1078169"/>
              <a:gd name="connsiteY40" fmla="*/ 295797 h 302134"/>
              <a:gd name="connsiteX41" fmla="*/ 416643 w 1078169"/>
              <a:gd name="connsiteY41" fmla="*/ 173 h 302134"/>
              <a:gd name="connsiteX42" fmla="*/ 478201 w 1078169"/>
              <a:gd name="connsiteY42" fmla="*/ 14205 h 302134"/>
              <a:gd name="connsiteX43" fmla="*/ 478201 w 1078169"/>
              <a:gd name="connsiteY43" fmla="*/ 89043 h 302134"/>
              <a:gd name="connsiteX44" fmla="*/ 294277 w 1078169"/>
              <a:gd name="connsiteY44" fmla="*/ 109337 h 302134"/>
              <a:gd name="connsiteX45" fmla="*/ 416643 w 1078169"/>
              <a:gd name="connsiteY45" fmla="*/ 173 h 30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8169" h="302134">
                <a:moveTo>
                  <a:pt x="135721" y="71284"/>
                </a:moveTo>
                <a:lnTo>
                  <a:pt x="109085" y="189249"/>
                </a:lnTo>
                <a:lnTo>
                  <a:pt x="161091" y="189249"/>
                </a:lnTo>
                <a:close/>
                <a:moveTo>
                  <a:pt x="394483" y="66210"/>
                </a:moveTo>
                <a:cubicBezTo>
                  <a:pt x="377993" y="71284"/>
                  <a:pt x="374189" y="80163"/>
                  <a:pt x="374189" y="89042"/>
                </a:cubicBezTo>
                <a:cubicBezTo>
                  <a:pt x="374189" y="109337"/>
                  <a:pt x="400825" y="115679"/>
                  <a:pt x="418583" y="123290"/>
                </a:cubicBezTo>
                <a:cubicBezTo>
                  <a:pt x="447757" y="134705"/>
                  <a:pt x="501033" y="148658"/>
                  <a:pt x="499763" y="210811"/>
                </a:cubicBezTo>
                <a:cubicBezTo>
                  <a:pt x="499763" y="247596"/>
                  <a:pt x="464247" y="283112"/>
                  <a:pt x="422389" y="295797"/>
                </a:cubicBezTo>
                <a:cubicBezTo>
                  <a:pt x="371653" y="311018"/>
                  <a:pt x="319645" y="295797"/>
                  <a:pt x="287933" y="281844"/>
                </a:cubicBezTo>
                <a:lnTo>
                  <a:pt x="287933" y="213348"/>
                </a:lnTo>
                <a:cubicBezTo>
                  <a:pt x="314573" y="231106"/>
                  <a:pt x="338671" y="242522"/>
                  <a:pt x="367845" y="242522"/>
                </a:cubicBezTo>
                <a:cubicBezTo>
                  <a:pt x="385605" y="242522"/>
                  <a:pt x="412241" y="233643"/>
                  <a:pt x="412241" y="209543"/>
                </a:cubicBezTo>
                <a:cubicBezTo>
                  <a:pt x="412241" y="189248"/>
                  <a:pt x="393215" y="182906"/>
                  <a:pt x="381797" y="176564"/>
                </a:cubicBezTo>
                <a:cubicBezTo>
                  <a:pt x="318377" y="142316"/>
                  <a:pt x="337403" y="72552"/>
                  <a:pt x="394483" y="66210"/>
                </a:cubicBezTo>
                <a:close/>
                <a:moveTo>
                  <a:pt x="894245" y="9131"/>
                </a:moveTo>
                <a:lnTo>
                  <a:pt x="972889" y="9131"/>
                </a:lnTo>
                <a:lnTo>
                  <a:pt x="972889" y="236181"/>
                </a:lnTo>
                <a:lnTo>
                  <a:pt x="1078169" y="236181"/>
                </a:lnTo>
                <a:lnTo>
                  <a:pt x="1078169" y="295797"/>
                </a:lnTo>
                <a:lnTo>
                  <a:pt x="894245" y="295797"/>
                </a:lnTo>
                <a:close/>
                <a:moveTo>
                  <a:pt x="564453" y="9131"/>
                </a:moveTo>
                <a:lnTo>
                  <a:pt x="650707" y="9131"/>
                </a:lnTo>
                <a:lnTo>
                  <a:pt x="690029" y="181638"/>
                </a:lnTo>
                <a:lnTo>
                  <a:pt x="730617" y="9131"/>
                </a:lnTo>
                <a:lnTo>
                  <a:pt x="816873" y="9131"/>
                </a:lnTo>
                <a:lnTo>
                  <a:pt x="854925" y="295797"/>
                </a:lnTo>
                <a:lnTo>
                  <a:pt x="773745" y="295797"/>
                </a:lnTo>
                <a:lnTo>
                  <a:pt x="759793" y="114411"/>
                </a:lnTo>
                <a:lnTo>
                  <a:pt x="721739" y="295797"/>
                </a:lnTo>
                <a:lnTo>
                  <a:pt x="658317" y="295797"/>
                </a:lnTo>
                <a:lnTo>
                  <a:pt x="621533" y="114411"/>
                </a:lnTo>
                <a:lnTo>
                  <a:pt x="607581" y="295797"/>
                </a:lnTo>
                <a:lnTo>
                  <a:pt x="526401" y="295797"/>
                </a:lnTo>
                <a:close/>
                <a:moveTo>
                  <a:pt x="86253" y="9131"/>
                </a:moveTo>
                <a:lnTo>
                  <a:pt x="183923" y="9131"/>
                </a:lnTo>
                <a:lnTo>
                  <a:pt x="270177" y="295797"/>
                </a:lnTo>
                <a:lnTo>
                  <a:pt x="183923" y="295797"/>
                </a:lnTo>
                <a:lnTo>
                  <a:pt x="172507" y="243791"/>
                </a:lnTo>
                <a:lnTo>
                  <a:pt x="97669" y="243791"/>
                </a:lnTo>
                <a:lnTo>
                  <a:pt x="86253" y="295797"/>
                </a:lnTo>
                <a:lnTo>
                  <a:pt x="0" y="295797"/>
                </a:lnTo>
                <a:close/>
                <a:moveTo>
                  <a:pt x="416643" y="173"/>
                </a:moveTo>
                <a:cubicBezTo>
                  <a:pt x="438563" y="1124"/>
                  <a:pt x="460127" y="5960"/>
                  <a:pt x="478201" y="14205"/>
                </a:cubicBezTo>
                <a:cubicBezTo>
                  <a:pt x="479469" y="31963"/>
                  <a:pt x="480737" y="49721"/>
                  <a:pt x="478201" y="89043"/>
                </a:cubicBezTo>
                <a:cubicBezTo>
                  <a:pt x="407169" y="26889"/>
                  <a:pt x="295545" y="52258"/>
                  <a:pt x="294277" y="109337"/>
                </a:cubicBezTo>
                <a:cubicBezTo>
                  <a:pt x="281911" y="29426"/>
                  <a:pt x="350883" y="-2681"/>
                  <a:pt x="416643" y="173"/>
                </a:cubicBezTo>
                <a:close/>
              </a:path>
            </a:pathLst>
          </a:custGeom>
          <a:solidFill>
            <a:schemeClr val="bg1"/>
          </a:solidFill>
          <a:ln w="1268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800" baseline="0" dirty="0">
              <a:latin typeface="+mn-lt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8120-FAE8-4FF8-8A74-A6392B5F43E4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AF603-2E05-4A18-BD07-01E2B59E61BF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2B88A-C108-43E1-99A0-51A5C6561A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936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orient="horz" pos="509">
          <p15:clr>
            <a:srgbClr val="FFFFFF"/>
          </p15:clr>
        </p15:guide>
        <p15:guide id="2" pos="243">
          <p15:clr>
            <a:srgbClr val="FFFFFF"/>
          </p15:clr>
        </p15:guide>
        <p15:guide id="3" pos="4960">
          <p15:clr>
            <a:srgbClr val="FFFFFF"/>
          </p15:clr>
        </p15:guide>
        <p15:guide id="4" orient="horz" pos="1747">
          <p15:clr>
            <a:srgbClr val="FFFFFF"/>
          </p15:clr>
        </p15:guide>
        <p15:guide id="5" orient="horz" pos="2632">
          <p15:clr>
            <a:srgbClr val="FFFF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2 &#10;light picture" preserve="1">
  <p:cSld name="Chapter Slide 2 &#10;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id Decoration">
            <a:extLst>
              <a:ext uri="{FF2B5EF4-FFF2-40B4-BE49-F238E27FC236}">
                <a16:creationId xmlns:a16="http://schemas.microsoft.com/office/drawing/2014/main" id="{774E18E1-C992-4162-B1EC-0650D0B80336}"/>
              </a:ext>
            </a:extLst>
          </p:cNvPr>
          <p:cNvGrpSpPr/>
          <p:nvPr/>
        </p:nvGrpSpPr>
        <p:grpSpPr bwMode="ltGray">
          <a:xfrm>
            <a:off x="0" y="0"/>
            <a:ext cx="9144900" cy="5143500"/>
            <a:chOff x="0" y="-446400"/>
            <a:chExt cx="12193200" cy="685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6B1598-EDE8-474C-8616-E3E2BC9D0CB7}"/>
                </a:ext>
              </a:extLst>
            </p:cNvPr>
            <p:cNvCxnSpPr/>
            <p:nvPr userDrawn="1"/>
          </p:nvCxnSpPr>
          <p:spPr bwMode="ltGray">
            <a:xfrm>
              <a:off x="0" y="5135400"/>
              <a:ext cx="121920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A6FC05-D72B-4CDF-9B4A-9BE92C162CE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4879200" y="-446400"/>
              <a:ext cx="0" cy="55818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D5A539-C0D0-42F3-A3B4-8CEC0599119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V="1">
              <a:off x="0" y="923400"/>
              <a:ext cx="12193200" cy="44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FB3BC4-9371-4632-BD28-7EC33F31679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248525" y="-446400"/>
              <a:ext cx="0" cy="6858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01F0BA-4780-4F20-803F-796D2E3378D5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9372000" y="-446400"/>
              <a:ext cx="0" cy="55818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B56068-0BA8-4D06-A50F-762DBC25FB2E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0495200" y="-446400"/>
              <a:ext cx="0" cy="55818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E28C3A0-91EB-4D53-81C1-DD748B4B349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1618400" y="-446400"/>
              <a:ext cx="0" cy="55818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3CBFA43-A9E2-41D1-87ED-6D96CE297E41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248800" y="2326960"/>
              <a:ext cx="39444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F9E1E8C-89B5-43FC-BFAD-F6B7083D66BD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248800" y="3730520"/>
              <a:ext cx="3944400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866AB9E-A9F5-4723-8306-82FCCE684AE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509600" y="-446400"/>
              <a:ext cx="0" cy="55818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A8B8685-B671-45FF-BA2F-31E0A822350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ltGray">
          <a:xfrm>
            <a:off x="0" y="0"/>
            <a:ext cx="9144000" cy="5143500"/>
          </a:xfrm>
          <a:custGeom>
            <a:avLst/>
            <a:gdLst>
              <a:gd name="connsiteX0" fmla="*/ 453507 w 12192000"/>
              <a:gd name="connsiteY0" fmla="*/ 6548544 h 6858000"/>
              <a:gd name="connsiteX1" fmla="*/ 466171 w 12192000"/>
              <a:gd name="connsiteY1" fmla="*/ 6607426 h 6858000"/>
              <a:gd name="connsiteX2" fmla="*/ 440212 w 12192000"/>
              <a:gd name="connsiteY2" fmla="*/ 6607426 h 6858000"/>
              <a:gd name="connsiteX3" fmla="*/ 582667 w 12192000"/>
              <a:gd name="connsiteY3" fmla="*/ 6546012 h 6858000"/>
              <a:gd name="connsiteX4" fmla="*/ 576335 w 12192000"/>
              <a:gd name="connsiteY4" fmla="*/ 6601094 h 6858000"/>
              <a:gd name="connsiteX5" fmla="*/ 591531 w 12192000"/>
              <a:gd name="connsiteY5" fmla="*/ 6617556 h 6858000"/>
              <a:gd name="connsiteX6" fmla="*/ 569371 w 12192000"/>
              <a:gd name="connsiteY6" fmla="*/ 6634017 h 6858000"/>
              <a:gd name="connsiteX7" fmla="*/ 529483 w 12192000"/>
              <a:gd name="connsiteY7" fmla="*/ 6619455 h 6858000"/>
              <a:gd name="connsiteX8" fmla="*/ 529483 w 12192000"/>
              <a:gd name="connsiteY8" fmla="*/ 6653645 h 6858000"/>
              <a:gd name="connsiteX9" fmla="*/ 596596 w 12192000"/>
              <a:gd name="connsiteY9" fmla="*/ 6660609 h 6858000"/>
              <a:gd name="connsiteX10" fmla="*/ 635217 w 12192000"/>
              <a:gd name="connsiteY10" fmla="*/ 6618189 h 6858000"/>
              <a:gd name="connsiteX11" fmla="*/ 594696 w 12192000"/>
              <a:gd name="connsiteY11" fmla="*/ 6574503 h 6858000"/>
              <a:gd name="connsiteX12" fmla="*/ 572537 w 12192000"/>
              <a:gd name="connsiteY12" fmla="*/ 6557408 h 6858000"/>
              <a:gd name="connsiteX13" fmla="*/ 582667 w 12192000"/>
              <a:gd name="connsiteY13" fmla="*/ 6546012 h 6858000"/>
              <a:gd name="connsiteX14" fmla="*/ 832120 w 12192000"/>
              <a:gd name="connsiteY14" fmla="*/ 6517521 h 6858000"/>
              <a:gd name="connsiteX15" fmla="*/ 832120 w 12192000"/>
              <a:gd name="connsiteY15" fmla="*/ 6660609 h 6858000"/>
              <a:gd name="connsiteX16" fmla="*/ 923924 w 12192000"/>
              <a:gd name="connsiteY16" fmla="*/ 6660609 h 6858000"/>
              <a:gd name="connsiteX17" fmla="*/ 923924 w 12192000"/>
              <a:gd name="connsiteY17" fmla="*/ 6630852 h 6858000"/>
              <a:gd name="connsiteX18" fmla="*/ 871374 w 12192000"/>
              <a:gd name="connsiteY18" fmla="*/ 6630852 h 6858000"/>
              <a:gd name="connsiteX19" fmla="*/ 871374 w 12192000"/>
              <a:gd name="connsiteY19" fmla="*/ 6517521 h 6858000"/>
              <a:gd name="connsiteX20" fmla="*/ 667506 w 12192000"/>
              <a:gd name="connsiteY20" fmla="*/ 6517521 h 6858000"/>
              <a:gd name="connsiteX21" fmla="*/ 648513 w 12192000"/>
              <a:gd name="connsiteY21" fmla="*/ 6660609 h 6858000"/>
              <a:gd name="connsiteX22" fmla="*/ 689033 w 12192000"/>
              <a:gd name="connsiteY22" fmla="*/ 6660609 h 6858000"/>
              <a:gd name="connsiteX23" fmla="*/ 695997 w 12192000"/>
              <a:gd name="connsiteY23" fmla="*/ 6570071 h 6858000"/>
              <a:gd name="connsiteX24" fmla="*/ 714358 w 12192000"/>
              <a:gd name="connsiteY24" fmla="*/ 6660609 h 6858000"/>
              <a:gd name="connsiteX25" fmla="*/ 746014 w 12192000"/>
              <a:gd name="connsiteY25" fmla="*/ 6660609 h 6858000"/>
              <a:gd name="connsiteX26" fmla="*/ 765009 w 12192000"/>
              <a:gd name="connsiteY26" fmla="*/ 6570071 h 6858000"/>
              <a:gd name="connsiteX27" fmla="*/ 771973 w 12192000"/>
              <a:gd name="connsiteY27" fmla="*/ 6660609 h 6858000"/>
              <a:gd name="connsiteX28" fmla="*/ 812493 w 12192000"/>
              <a:gd name="connsiteY28" fmla="*/ 6660609 h 6858000"/>
              <a:gd name="connsiteX29" fmla="*/ 793500 w 12192000"/>
              <a:gd name="connsiteY29" fmla="*/ 6517521 h 6858000"/>
              <a:gd name="connsiteX30" fmla="*/ 750446 w 12192000"/>
              <a:gd name="connsiteY30" fmla="*/ 6517521 h 6858000"/>
              <a:gd name="connsiteX31" fmla="*/ 730187 w 12192000"/>
              <a:gd name="connsiteY31" fmla="*/ 6603627 h 6858000"/>
              <a:gd name="connsiteX32" fmla="*/ 710559 w 12192000"/>
              <a:gd name="connsiteY32" fmla="*/ 6517521 h 6858000"/>
              <a:gd name="connsiteX33" fmla="*/ 428816 w 12192000"/>
              <a:gd name="connsiteY33" fmla="*/ 6517521 h 6858000"/>
              <a:gd name="connsiteX34" fmla="*/ 385763 w 12192000"/>
              <a:gd name="connsiteY34" fmla="*/ 6660609 h 6858000"/>
              <a:gd name="connsiteX35" fmla="*/ 428816 w 12192000"/>
              <a:gd name="connsiteY35" fmla="*/ 6660609 h 6858000"/>
              <a:gd name="connsiteX36" fmla="*/ 434514 w 12192000"/>
              <a:gd name="connsiteY36" fmla="*/ 6634651 h 6858000"/>
              <a:gd name="connsiteX37" fmla="*/ 471869 w 12192000"/>
              <a:gd name="connsiteY37" fmla="*/ 6634651 h 6858000"/>
              <a:gd name="connsiteX38" fmla="*/ 477567 w 12192000"/>
              <a:gd name="connsiteY38" fmla="*/ 6660609 h 6858000"/>
              <a:gd name="connsiteX39" fmla="*/ 520620 w 12192000"/>
              <a:gd name="connsiteY39" fmla="*/ 6660609 h 6858000"/>
              <a:gd name="connsiteX40" fmla="*/ 477567 w 12192000"/>
              <a:gd name="connsiteY40" fmla="*/ 6517521 h 6858000"/>
              <a:gd name="connsiteX41" fmla="*/ 593728 w 12192000"/>
              <a:gd name="connsiteY41" fmla="*/ 6513050 h 6858000"/>
              <a:gd name="connsiteX42" fmla="*/ 532650 w 12192000"/>
              <a:gd name="connsiteY42" fmla="*/ 6567538 h 6858000"/>
              <a:gd name="connsiteX43" fmla="*/ 624454 w 12192000"/>
              <a:gd name="connsiteY43" fmla="*/ 6557409 h 6858000"/>
              <a:gd name="connsiteX44" fmla="*/ 624454 w 12192000"/>
              <a:gd name="connsiteY44" fmla="*/ 6520054 h 6858000"/>
              <a:gd name="connsiteX45" fmla="*/ 593728 w 12192000"/>
              <a:gd name="connsiteY45" fmla="*/ 6513050 h 6858000"/>
              <a:gd name="connsiteX46" fmla="*/ 8248799 w 12192000"/>
              <a:gd name="connsiteY46" fmla="*/ 5588150 h 6858000"/>
              <a:gd name="connsiteX47" fmla="*/ 12192000 w 12192000"/>
              <a:gd name="connsiteY47" fmla="*/ 5588150 h 6858000"/>
              <a:gd name="connsiteX48" fmla="*/ 12192000 w 12192000"/>
              <a:gd name="connsiteY48" fmla="*/ 6858000 h 6858000"/>
              <a:gd name="connsiteX49" fmla="*/ 8248799 w 12192000"/>
              <a:gd name="connsiteY49" fmla="*/ 6858000 h 6858000"/>
              <a:gd name="connsiteX50" fmla="*/ 0 w 12192000"/>
              <a:gd name="connsiteY50" fmla="*/ 5588150 h 6858000"/>
              <a:gd name="connsiteX51" fmla="*/ 8242449 w 12192000"/>
              <a:gd name="connsiteY51" fmla="*/ 5588150 h 6858000"/>
              <a:gd name="connsiteX52" fmla="*/ 8242449 w 12192000"/>
              <a:gd name="connsiteY52" fmla="*/ 6858000 h 6858000"/>
              <a:gd name="connsiteX53" fmla="*/ 0 w 12192000"/>
              <a:gd name="connsiteY53" fmla="*/ 6858000 h 6858000"/>
              <a:gd name="connsiteX54" fmla="*/ 8248799 w 12192000"/>
              <a:gd name="connsiteY54" fmla="*/ 0 h 6858000"/>
              <a:gd name="connsiteX55" fmla="*/ 12192000 w 12192000"/>
              <a:gd name="connsiteY55" fmla="*/ 0 h 6858000"/>
              <a:gd name="connsiteX56" fmla="*/ 12192000 w 12192000"/>
              <a:gd name="connsiteY56" fmla="*/ 5581800 h 6858000"/>
              <a:gd name="connsiteX57" fmla="*/ 8248799 w 12192000"/>
              <a:gd name="connsiteY57" fmla="*/ 5581800 h 6858000"/>
              <a:gd name="connsiteX58" fmla="*/ 0 w 12192000"/>
              <a:gd name="connsiteY58" fmla="*/ 0 h 6858000"/>
              <a:gd name="connsiteX59" fmla="*/ 8242449 w 12192000"/>
              <a:gd name="connsiteY59" fmla="*/ 0 h 6858000"/>
              <a:gd name="connsiteX60" fmla="*/ 8242449 w 12192000"/>
              <a:gd name="connsiteY60" fmla="*/ 5581800 h 6858000"/>
              <a:gd name="connsiteX61" fmla="*/ 0 w 12192000"/>
              <a:gd name="connsiteY61" fmla="*/ 5581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192000" h="6858000">
                <a:moveTo>
                  <a:pt x="453507" y="6548544"/>
                </a:moveTo>
                <a:lnTo>
                  <a:pt x="466171" y="6607426"/>
                </a:lnTo>
                <a:lnTo>
                  <a:pt x="440212" y="6607426"/>
                </a:lnTo>
                <a:close/>
                <a:moveTo>
                  <a:pt x="582667" y="6546012"/>
                </a:moveTo>
                <a:cubicBezTo>
                  <a:pt x="554176" y="6549177"/>
                  <a:pt x="544679" y="6584000"/>
                  <a:pt x="576335" y="6601094"/>
                </a:cubicBezTo>
                <a:cubicBezTo>
                  <a:pt x="582034" y="6604260"/>
                  <a:pt x="591531" y="6607426"/>
                  <a:pt x="591531" y="6617556"/>
                </a:cubicBezTo>
                <a:cubicBezTo>
                  <a:pt x="591531" y="6629585"/>
                  <a:pt x="578235" y="6634017"/>
                  <a:pt x="569371" y="6634017"/>
                </a:cubicBezTo>
                <a:cubicBezTo>
                  <a:pt x="554809" y="6634017"/>
                  <a:pt x="542780" y="6628319"/>
                  <a:pt x="529483" y="6619455"/>
                </a:cubicBezTo>
                <a:lnTo>
                  <a:pt x="529483" y="6653645"/>
                </a:lnTo>
                <a:cubicBezTo>
                  <a:pt x="545312" y="6660609"/>
                  <a:pt x="571271" y="6668207"/>
                  <a:pt x="596596" y="6660609"/>
                </a:cubicBezTo>
                <a:cubicBezTo>
                  <a:pt x="617489" y="6654277"/>
                  <a:pt x="635217" y="6636550"/>
                  <a:pt x="635217" y="6618189"/>
                </a:cubicBezTo>
                <a:cubicBezTo>
                  <a:pt x="635851" y="6587165"/>
                  <a:pt x="609258" y="6580201"/>
                  <a:pt x="594696" y="6574503"/>
                </a:cubicBezTo>
                <a:cubicBezTo>
                  <a:pt x="585832" y="6570704"/>
                  <a:pt x="572537" y="6567538"/>
                  <a:pt x="572537" y="6557408"/>
                </a:cubicBezTo>
                <a:cubicBezTo>
                  <a:pt x="572537" y="6552976"/>
                  <a:pt x="574436" y="6548544"/>
                  <a:pt x="582667" y="6546012"/>
                </a:cubicBezTo>
                <a:close/>
                <a:moveTo>
                  <a:pt x="832120" y="6517521"/>
                </a:moveTo>
                <a:lnTo>
                  <a:pt x="832120" y="6660609"/>
                </a:lnTo>
                <a:lnTo>
                  <a:pt x="923924" y="6660609"/>
                </a:lnTo>
                <a:lnTo>
                  <a:pt x="923924" y="6630852"/>
                </a:lnTo>
                <a:lnTo>
                  <a:pt x="871374" y="6630852"/>
                </a:lnTo>
                <a:lnTo>
                  <a:pt x="871374" y="6517521"/>
                </a:lnTo>
                <a:close/>
                <a:moveTo>
                  <a:pt x="667506" y="6517521"/>
                </a:moveTo>
                <a:lnTo>
                  <a:pt x="648513" y="6660609"/>
                </a:lnTo>
                <a:lnTo>
                  <a:pt x="689033" y="6660609"/>
                </a:lnTo>
                <a:lnTo>
                  <a:pt x="695997" y="6570071"/>
                </a:lnTo>
                <a:lnTo>
                  <a:pt x="714358" y="6660609"/>
                </a:lnTo>
                <a:lnTo>
                  <a:pt x="746014" y="6660609"/>
                </a:lnTo>
                <a:lnTo>
                  <a:pt x="765009" y="6570071"/>
                </a:lnTo>
                <a:lnTo>
                  <a:pt x="771973" y="6660609"/>
                </a:lnTo>
                <a:lnTo>
                  <a:pt x="812493" y="6660609"/>
                </a:lnTo>
                <a:lnTo>
                  <a:pt x="793500" y="6517521"/>
                </a:lnTo>
                <a:lnTo>
                  <a:pt x="750446" y="6517521"/>
                </a:lnTo>
                <a:lnTo>
                  <a:pt x="730187" y="6603627"/>
                </a:lnTo>
                <a:lnTo>
                  <a:pt x="710559" y="6517521"/>
                </a:lnTo>
                <a:close/>
                <a:moveTo>
                  <a:pt x="428816" y="6517521"/>
                </a:moveTo>
                <a:lnTo>
                  <a:pt x="385763" y="6660609"/>
                </a:lnTo>
                <a:lnTo>
                  <a:pt x="428816" y="6660609"/>
                </a:lnTo>
                <a:lnTo>
                  <a:pt x="434514" y="6634651"/>
                </a:lnTo>
                <a:lnTo>
                  <a:pt x="471869" y="6634651"/>
                </a:lnTo>
                <a:lnTo>
                  <a:pt x="477567" y="6660609"/>
                </a:lnTo>
                <a:lnTo>
                  <a:pt x="520620" y="6660609"/>
                </a:lnTo>
                <a:lnTo>
                  <a:pt x="477567" y="6517521"/>
                </a:lnTo>
                <a:close/>
                <a:moveTo>
                  <a:pt x="593728" y="6513050"/>
                </a:moveTo>
                <a:cubicBezTo>
                  <a:pt x="560904" y="6511625"/>
                  <a:pt x="526477" y="6527651"/>
                  <a:pt x="532650" y="6567538"/>
                </a:cubicBezTo>
                <a:cubicBezTo>
                  <a:pt x="533283" y="6539048"/>
                  <a:pt x="588999" y="6526385"/>
                  <a:pt x="624454" y="6557409"/>
                </a:cubicBezTo>
                <a:cubicBezTo>
                  <a:pt x="625720" y="6537781"/>
                  <a:pt x="625087" y="6528917"/>
                  <a:pt x="624454" y="6520054"/>
                </a:cubicBezTo>
                <a:cubicBezTo>
                  <a:pt x="615433" y="6515938"/>
                  <a:pt x="604669" y="6513524"/>
                  <a:pt x="593728" y="6513050"/>
                </a:cubicBezTo>
                <a:close/>
                <a:moveTo>
                  <a:pt x="8248799" y="5588150"/>
                </a:moveTo>
                <a:lnTo>
                  <a:pt x="12192000" y="5588150"/>
                </a:lnTo>
                <a:lnTo>
                  <a:pt x="12192000" y="6858000"/>
                </a:lnTo>
                <a:lnTo>
                  <a:pt x="8248799" y="6858000"/>
                </a:lnTo>
                <a:close/>
                <a:moveTo>
                  <a:pt x="0" y="5588150"/>
                </a:moveTo>
                <a:lnTo>
                  <a:pt x="8242449" y="5588150"/>
                </a:lnTo>
                <a:lnTo>
                  <a:pt x="8242449" y="6858000"/>
                </a:lnTo>
                <a:lnTo>
                  <a:pt x="0" y="6858000"/>
                </a:lnTo>
                <a:close/>
                <a:moveTo>
                  <a:pt x="8248799" y="0"/>
                </a:moveTo>
                <a:lnTo>
                  <a:pt x="12192000" y="0"/>
                </a:lnTo>
                <a:lnTo>
                  <a:pt x="12192000" y="5581800"/>
                </a:lnTo>
                <a:lnTo>
                  <a:pt x="8248799" y="5581800"/>
                </a:lnTo>
                <a:close/>
                <a:moveTo>
                  <a:pt x="0" y="0"/>
                </a:moveTo>
                <a:lnTo>
                  <a:pt x="8242449" y="0"/>
                </a:lnTo>
                <a:lnTo>
                  <a:pt x="8242449" y="5581800"/>
                </a:lnTo>
                <a:lnTo>
                  <a:pt x="0" y="55818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effectLst>
            <a:innerShdw dist="6858000" dir="16200000">
              <a:schemeClr val="bg1">
                <a:alpha val="75000"/>
              </a:schemeClr>
            </a:innerShdw>
          </a:effectLst>
        </p:spPr>
        <p:txBody>
          <a:bodyPr vert="horz" wrap="square" lIns="0" tIns="0" rIns="396000" bIns="0" rtlCol="0" anchor="ctr" anchorCtr="0">
            <a:noAutofit/>
          </a:bodyPr>
          <a:lstStyle>
            <a:lvl1pPr algn="r">
              <a:defRPr lang="en-US" sz="900" dirty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on area to insert picture</a:t>
            </a: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31C5EDE2-43DD-43B3-BB7A-D62CA86A44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800" y="2080350"/>
            <a:ext cx="5616000" cy="1053375"/>
          </a:xfrm>
          <a:custGeom>
            <a:avLst/>
            <a:gdLst>
              <a:gd name="connsiteX0" fmla="*/ 0 w 7488000"/>
              <a:gd name="connsiteY0" fmla="*/ 0 h 1404000"/>
              <a:gd name="connsiteX1" fmla="*/ 7488000 w 7488000"/>
              <a:gd name="connsiteY1" fmla="*/ 0 h 1404000"/>
              <a:gd name="connsiteX2" fmla="*/ 7488000 w 7488000"/>
              <a:gd name="connsiteY2" fmla="*/ 1404000 h 1404000"/>
              <a:gd name="connsiteX3" fmla="*/ 0 w 7488000"/>
              <a:gd name="connsiteY3" fmla="*/ 1404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8000" h="1404000">
                <a:moveTo>
                  <a:pt x="0" y="0"/>
                </a:moveTo>
                <a:lnTo>
                  <a:pt x="7488000" y="0"/>
                </a:lnTo>
                <a:lnTo>
                  <a:pt x="7488000" y="1404000"/>
                </a:lnTo>
                <a:lnTo>
                  <a:pt x="0" y="1404000"/>
                </a:lnTo>
                <a:close/>
              </a:path>
            </a:pathLst>
          </a:custGeom>
        </p:spPr>
        <p:txBody>
          <a:bodyPr wrap="square" tIns="3600">
            <a:noAutofit/>
          </a:bodyPr>
          <a:lstStyle>
            <a:lvl1pPr>
              <a:lnSpc>
                <a:spcPct val="86000"/>
              </a:lnSpc>
              <a:defRPr sz="4050" baseline="0">
                <a:solidFill>
                  <a:schemeClr val="accent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5B99960-ED2E-41BF-9A5D-86E1F78D5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321" y="606150"/>
            <a:ext cx="5616479" cy="1474200"/>
          </a:xfrm>
        </p:spPr>
        <p:txBody>
          <a:bodyPr>
            <a:noAutofit/>
          </a:bodyPr>
          <a:lstStyle>
            <a:lvl1pPr>
              <a:lnSpc>
                <a:spcPct val="86000"/>
              </a:lnSpc>
              <a:defRPr sz="40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MIO_AGENDA_IGNORE_NAVIGATION" hidden="1">
            <a:extLst>
              <a:ext uri="{FF2B5EF4-FFF2-40B4-BE49-F238E27FC236}">
                <a16:creationId xmlns:a16="http://schemas.microsoft.com/office/drawing/2014/main" id="{7436A9C2-752F-4995-A51D-AE91EE48A611}"/>
              </a:ext>
            </a:extLst>
          </p:cNvPr>
          <p:cNvSpPr/>
          <p:nvPr/>
        </p:nvSpPr>
        <p:spPr>
          <a:xfrm>
            <a:off x="8853720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23" name="MIO_AGENDA_IGNORE_CHAPTER_REFERENCE" hidden="1">
            <a:extLst>
              <a:ext uri="{FF2B5EF4-FFF2-40B4-BE49-F238E27FC236}">
                <a16:creationId xmlns:a16="http://schemas.microsoft.com/office/drawing/2014/main" id="{11E14894-3CE6-409D-A8A1-D4A67320ADD6}"/>
              </a:ext>
            </a:extLst>
          </p:cNvPr>
          <p:cNvSpPr/>
          <p:nvPr/>
        </p:nvSpPr>
        <p:spPr>
          <a:xfrm>
            <a:off x="8638184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4E082-E024-4765-9547-F36CE94FD081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B8736-DAE3-4494-A952-94C6F86E5DD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F97BD-6511-40C2-9E6E-92C21C0460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593997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4960">
          <p15:clr>
            <a:srgbClr val="547EBF"/>
          </p15:clr>
        </p15:guide>
        <p15:guide id="2" orient="horz" pos="509">
          <p15:clr>
            <a:srgbClr val="547EBF"/>
          </p15:clr>
        </p15:guide>
        <p15:guide id="3" pos="243">
          <p15:clr>
            <a:srgbClr val="547EBF"/>
          </p15:clr>
        </p15:guide>
        <p15:guide id="4" orient="horz" pos="1747">
          <p15:clr>
            <a:srgbClr val="547EBF"/>
          </p15:clr>
        </p15:guide>
        <p15:guide id="5" orient="horz" pos="2632">
          <p15:clr>
            <a:srgbClr val="547EB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4" preserve="1">
  <p:cSld name="Chapter Slide 4">
    <p:bg>
      <p:bgPr>
        <a:gradFill>
          <a:gsLst>
            <a:gs pos="99000">
              <a:srgbClr val="00A3E0"/>
            </a:gs>
            <a:gs pos="1000">
              <a:srgbClr val="10069F"/>
            </a:gs>
          </a:gsLst>
          <a:lin ang="90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Hide background Logo">
            <a:extLst>
              <a:ext uri="{FF2B5EF4-FFF2-40B4-BE49-F238E27FC236}">
                <a16:creationId xmlns:a16="http://schemas.microsoft.com/office/drawing/2014/main" id="{4136C739-EC55-45E2-B880-3847C17CF8BB}"/>
              </a:ext>
            </a:extLst>
          </p:cNvPr>
          <p:cNvSpPr/>
          <p:nvPr/>
        </p:nvSpPr>
        <p:spPr>
          <a:xfrm>
            <a:off x="254700" y="4853250"/>
            <a:ext cx="561600" cy="21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id Decoration">
            <a:extLst>
              <a:ext uri="{FF2B5EF4-FFF2-40B4-BE49-F238E27FC236}">
                <a16:creationId xmlns:a16="http://schemas.microsoft.com/office/drawing/2014/main" id="{AA8971F8-FB52-454C-8FDB-52AF1FBCDC2C}"/>
              </a:ext>
            </a:extLst>
          </p:cNvPr>
          <p:cNvGrpSpPr/>
          <p:nvPr/>
        </p:nvGrpSpPr>
        <p:grpSpPr bwMode="ltGray">
          <a:xfrm flipH="1">
            <a:off x="0" y="0"/>
            <a:ext cx="9144900" cy="5143500"/>
            <a:chOff x="0" y="-446400"/>
            <a:chExt cx="121932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5F9863-5AFE-41E7-97DE-F8984FA81B3A}"/>
                </a:ext>
              </a:extLst>
            </p:cNvPr>
            <p:cNvCxnSpPr/>
            <p:nvPr userDrawn="1"/>
          </p:nvCxnSpPr>
          <p:spPr bwMode="ltGray">
            <a:xfrm>
              <a:off x="0" y="5135400"/>
              <a:ext cx="121920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9978D1-DDDD-4B98-8B62-CD7AFBC9268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46932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6F4663-484C-4091-BF2B-5993DC37AFCC}"/>
                </a:ext>
              </a:extLst>
            </p:cNvPr>
            <p:cNvCxnSpPr>
              <a:cxnSpLocks/>
            </p:cNvCxnSpPr>
            <p:nvPr userDrawn="1"/>
          </p:nvCxnSpPr>
          <p:spPr bwMode="ltGray">
            <a:xfrm flipV="1">
              <a:off x="0" y="923400"/>
              <a:ext cx="12193200" cy="44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CEB45F-2DFA-4DEE-886F-2A49F60354D9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062800" y="-446400"/>
              <a:ext cx="0" cy="68580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B12F43-F9BE-495F-8E87-6419F3D8D310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91860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28D14B7-E4FD-4544-BC13-85FDAC80DF12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03560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C9BB5AC-7E27-4FA3-AFD0-423C6C67B3B3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14792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78D70B9-1884-4F5C-AAF6-E95D6758120D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062800" y="2326960"/>
              <a:ext cx="41304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7C9EAFD-D2AE-464C-B65C-978465C1EB2A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8062800" y="3730520"/>
              <a:ext cx="41304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F4DDF64-5C69-4AFA-9635-10096106A64F}"/>
                </a:ext>
              </a:extLst>
            </p:cNvPr>
            <p:cNvCxnSpPr>
              <a:cxnSpLocks/>
            </p:cNvCxnSpPr>
            <p:nvPr userDrawn="1"/>
          </p:nvCxnSpPr>
          <p:spPr bwMode="ltGray">
            <a:xfrm>
              <a:off x="1323600" y="-446400"/>
              <a:ext cx="0" cy="558180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Picture Placeholder 31">
            <a:extLst>
              <a:ext uri="{FF2B5EF4-FFF2-40B4-BE49-F238E27FC236}">
                <a16:creationId xmlns:a16="http://schemas.microsoft.com/office/drawing/2014/main" id="{CDAA5588-47AD-4287-ACF7-E2D3E17343F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3097800" cy="4186350"/>
          </a:xfrm>
          <a:noFill/>
        </p:spPr>
        <p:txBody>
          <a:bodyPr vert="horz" wrap="square" lIns="0" tIns="0" rIns="0" bIns="684000" rtlCol="0" anchor="ctr" anchorCtr="1">
            <a:noAutofit/>
          </a:bodyPr>
          <a:lstStyle>
            <a:lvl1pPr>
              <a:defRPr lang="en-US" sz="9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5B99960-ED2E-41BF-9A5D-86E1F78D5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8994" y="606150"/>
            <a:ext cx="5335191" cy="1474200"/>
          </a:xfrm>
        </p:spPr>
        <p:txBody>
          <a:bodyPr>
            <a:noAutofit/>
          </a:bodyPr>
          <a:lstStyle>
            <a:lvl1pPr>
              <a:lnSpc>
                <a:spcPct val="86000"/>
              </a:lnSpc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98BA9AF1-DB99-4BFC-9C64-16E4CFA00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8994" y="2080350"/>
            <a:ext cx="5335191" cy="1053000"/>
          </a:xfrm>
        </p:spPr>
        <p:txBody>
          <a:bodyPr tIns="3600"/>
          <a:lstStyle>
            <a:lvl1pPr>
              <a:lnSpc>
                <a:spcPct val="86000"/>
              </a:lnSpc>
              <a:defRPr sz="4050" baseline="0">
                <a:solidFill>
                  <a:schemeClr val="bg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4" name="MIO_AGENDA_IGNORE_NAVIGATION" hidden="1">
            <a:extLst>
              <a:ext uri="{FF2B5EF4-FFF2-40B4-BE49-F238E27FC236}">
                <a16:creationId xmlns:a16="http://schemas.microsoft.com/office/drawing/2014/main" id="{5169554C-ED38-41F8-830C-EF173FD80926}"/>
              </a:ext>
            </a:extLst>
          </p:cNvPr>
          <p:cNvSpPr/>
          <p:nvPr/>
        </p:nvSpPr>
        <p:spPr>
          <a:xfrm>
            <a:off x="8853720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25" name="MIO_AGENDA_IGNORE_CHAPTER_REFERENCE" hidden="1">
            <a:extLst>
              <a:ext uri="{FF2B5EF4-FFF2-40B4-BE49-F238E27FC236}">
                <a16:creationId xmlns:a16="http://schemas.microsoft.com/office/drawing/2014/main" id="{F0815C98-6F33-481C-B400-1F08952FA7B4}"/>
              </a:ext>
            </a:extLst>
          </p:cNvPr>
          <p:cNvSpPr/>
          <p:nvPr/>
        </p:nvSpPr>
        <p:spPr>
          <a:xfrm>
            <a:off x="8638184" y="96276"/>
            <a:ext cx="152400" cy="152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23" name="Logo">
            <a:extLst>
              <a:ext uri="{FF2B5EF4-FFF2-40B4-BE49-F238E27FC236}">
                <a16:creationId xmlns:a16="http://schemas.microsoft.com/office/drawing/2014/main" id="{364DBF74-98A0-4E0A-A943-3BF4DFA456E1}"/>
              </a:ext>
            </a:extLst>
          </p:cNvPr>
          <p:cNvSpPr>
            <a:spLocks/>
          </p:cNvSpPr>
          <p:nvPr/>
        </p:nvSpPr>
        <p:spPr bwMode="black">
          <a:xfrm>
            <a:off x="289323" y="4884723"/>
            <a:ext cx="403621" cy="113107"/>
          </a:xfrm>
          <a:custGeom>
            <a:avLst/>
            <a:gdLst>
              <a:gd name="connsiteX0" fmla="*/ 135721 w 1078169"/>
              <a:gd name="connsiteY0" fmla="*/ 71284 h 302134"/>
              <a:gd name="connsiteX1" fmla="*/ 109085 w 1078169"/>
              <a:gd name="connsiteY1" fmla="*/ 189249 h 302134"/>
              <a:gd name="connsiteX2" fmla="*/ 161091 w 1078169"/>
              <a:gd name="connsiteY2" fmla="*/ 189249 h 302134"/>
              <a:gd name="connsiteX3" fmla="*/ 394483 w 1078169"/>
              <a:gd name="connsiteY3" fmla="*/ 66210 h 302134"/>
              <a:gd name="connsiteX4" fmla="*/ 374189 w 1078169"/>
              <a:gd name="connsiteY4" fmla="*/ 89042 h 302134"/>
              <a:gd name="connsiteX5" fmla="*/ 418583 w 1078169"/>
              <a:gd name="connsiteY5" fmla="*/ 123290 h 302134"/>
              <a:gd name="connsiteX6" fmla="*/ 499763 w 1078169"/>
              <a:gd name="connsiteY6" fmla="*/ 210811 h 302134"/>
              <a:gd name="connsiteX7" fmla="*/ 422389 w 1078169"/>
              <a:gd name="connsiteY7" fmla="*/ 295797 h 302134"/>
              <a:gd name="connsiteX8" fmla="*/ 287933 w 1078169"/>
              <a:gd name="connsiteY8" fmla="*/ 281844 h 302134"/>
              <a:gd name="connsiteX9" fmla="*/ 287933 w 1078169"/>
              <a:gd name="connsiteY9" fmla="*/ 213348 h 302134"/>
              <a:gd name="connsiteX10" fmla="*/ 367845 w 1078169"/>
              <a:gd name="connsiteY10" fmla="*/ 242522 h 302134"/>
              <a:gd name="connsiteX11" fmla="*/ 412241 w 1078169"/>
              <a:gd name="connsiteY11" fmla="*/ 209543 h 302134"/>
              <a:gd name="connsiteX12" fmla="*/ 381797 w 1078169"/>
              <a:gd name="connsiteY12" fmla="*/ 176564 h 302134"/>
              <a:gd name="connsiteX13" fmla="*/ 394483 w 1078169"/>
              <a:gd name="connsiteY13" fmla="*/ 66210 h 302134"/>
              <a:gd name="connsiteX14" fmla="*/ 894245 w 1078169"/>
              <a:gd name="connsiteY14" fmla="*/ 9131 h 302134"/>
              <a:gd name="connsiteX15" fmla="*/ 972889 w 1078169"/>
              <a:gd name="connsiteY15" fmla="*/ 9131 h 302134"/>
              <a:gd name="connsiteX16" fmla="*/ 972889 w 1078169"/>
              <a:gd name="connsiteY16" fmla="*/ 236181 h 302134"/>
              <a:gd name="connsiteX17" fmla="*/ 1078169 w 1078169"/>
              <a:gd name="connsiteY17" fmla="*/ 236181 h 302134"/>
              <a:gd name="connsiteX18" fmla="*/ 1078169 w 1078169"/>
              <a:gd name="connsiteY18" fmla="*/ 295797 h 302134"/>
              <a:gd name="connsiteX19" fmla="*/ 894245 w 1078169"/>
              <a:gd name="connsiteY19" fmla="*/ 295797 h 302134"/>
              <a:gd name="connsiteX20" fmla="*/ 564453 w 1078169"/>
              <a:gd name="connsiteY20" fmla="*/ 9131 h 302134"/>
              <a:gd name="connsiteX21" fmla="*/ 650707 w 1078169"/>
              <a:gd name="connsiteY21" fmla="*/ 9131 h 302134"/>
              <a:gd name="connsiteX22" fmla="*/ 690029 w 1078169"/>
              <a:gd name="connsiteY22" fmla="*/ 181638 h 302134"/>
              <a:gd name="connsiteX23" fmla="*/ 730617 w 1078169"/>
              <a:gd name="connsiteY23" fmla="*/ 9131 h 302134"/>
              <a:gd name="connsiteX24" fmla="*/ 816873 w 1078169"/>
              <a:gd name="connsiteY24" fmla="*/ 9131 h 302134"/>
              <a:gd name="connsiteX25" fmla="*/ 854925 w 1078169"/>
              <a:gd name="connsiteY25" fmla="*/ 295797 h 302134"/>
              <a:gd name="connsiteX26" fmla="*/ 773745 w 1078169"/>
              <a:gd name="connsiteY26" fmla="*/ 295797 h 302134"/>
              <a:gd name="connsiteX27" fmla="*/ 759793 w 1078169"/>
              <a:gd name="connsiteY27" fmla="*/ 114411 h 302134"/>
              <a:gd name="connsiteX28" fmla="*/ 721739 w 1078169"/>
              <a:gd name="connsiteY28" fmla="*/ 295797 h 302134"/>
              <a:gd name="connsiteX29" fmla="*/ 658317 w 1078169"/>
              <a:gd name="connsiteY29" fmla="*/ 295797 h 302134"/>
              <a:gd name="connsiteX30" fmla="*/ 621533 w 1078169"/>
              <a:gd name="connsiteY30" fmla="*/ 114411 h 302134"/>
              <a:gd name="connsiteX31" fmla="*/ 607581 w 1078169"/>
              <a:gd name="connsiteY31" fmla="*/ 295797 h 302134"/>
              <a:gd name="connsiteX32" fmla="*/ 526401 w 1078169"/>
              <a:gd name="connsiteY32" fmla="*/ 295797 h 302134"/>
              <a:gd name="connsiteX33" fmla="*/ 86253 w 1078169"/>
              <a:gd name="connsiteY33" fmla="*/ 9131 h 302134"/>
              <a:gd name="connsiteX34" fmla="*/ 183923 w 1078169"/>
              <a:gd name="connsiteY34" fmla="*/ 9131 h 302134"/>
              <a:gd name="connsiteX35" fmla="*/ 270177 w 1078169"/>
              <a:gd name="connsiteY35" fmla="*/ 295797 h 302134"/>
              <a:gd name="connsiteX36" fmla="*/ 183923 w 1078169"/>
              <a:gd name="connsiteY36" fmla="*/ 295797 h 302134"/>
              <a:gd name="connsiteX37" fmla="*/ 172507 w 1078169"/>
              <a:gd name="connsiteY37" fmla="*/ 243791 h 302134"/>
              <a:gd name="connsiteX38" fmla="*/ 97669 w 1078169"/>
              <a:gd name="connsiteY38" fmla="*/ 243791 h 302134"/>
              <a:gd name="connsiteX39" fmla="*/ 86253 w 1078169"/>
              <a:gd name="connsiteY39" fmla="*/ 295797 h 302134"/>
              <a:gd name="connsiteX40" fmla="*/ 0 w 1078169"/>
              <a:gd name="connsiteY40" fmla="*/ 295797 h 302134"/>
              <a:gd name="connsiteX41" fmla="*/ 416643 w 1078169"/>
              <a:gd name="connsiteY41" fmla="*/ 173 h 302134"/>
              <a:gd name="connsiteX42" fmla="*/ 478201 w 1078169"/>
              <a:gd name="connsiteY42" fmla="*/ 14205 h 302134"/>
              <a:gd name="connsiteX43" fmla="*/ 478201 w 1078169"/>
              <a:gd name="connsiteY43" fmla="*/ 89043 h 302134"/>
              <a:gd name="connsiteX44" fmla="*/ 294277 w 1078169"/>
              <a:gd name="connsiteY44" fmla="*/ 109337 h 302134"/>
              <a:gd name="connsiteX45" fmla="*/ 416643 w 1078169"/>
              <a:gd name="connsiteY45" fmla="*/ 173 h 30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8169" h="302134">
                <a:moveTo>
                  <a:pt x="135721" y="71284"/>
                </a:moveTo>
                <a:lnTo>
                  <a:pt x="109085" y="189249"/>
                </a:lnTo>
                <a:lnTo>
                  <a:pt x="161091" y="189249"/>
                </a:lnTo>
                <a:close/>
                <a:moveTo>
                  <a:pt x="394483" y="66210"/>
                </a:moveTo>
                <a:cubicBezTo>
                  <a:pt x="377993" y="71284"/>
                  <a:pt x="374189" y="80163"/>
                  <a:pt x="374189" y="89042"/>
                </a:cubicBezTo>
                <a:cubicBezTo>
                  <a:pt x="374189" y="109337"/>
                  <a:pt x="400825" y="115679"/>
                  <a:pt x="418583" y="123290"/>
                </a:cubicBezTo>
                <a:cubicBezTo>
                  <a:pt x="447757" y="134705"/>
                  <a:pt x="501033" y="148658"/>
                  <a:pt x="499763" y="210811"/>
                </a:cubicBezTo>
                <a:cubicBezTo>
                  <a:pt x="499763" y="247596"/>
                  <a:pt x="464247" y="283112"/>
                  <a:pt x="422389" y="295797"/>
                </a:cubicBezTo>
                <a:cubicBezTo>
                  <a:pt x="371653" y="311018"/>
                  <a:pt x="319645" y="295797"/>
                  <a:pt x="287933" y="281844"/>
                </a:cubicBezTo>
                <a:lnTo>
                  <a:pt x="287933" y="213348"/>
                </a:lnTo>
                <a:cubicBezTo>
                  <a:pt x="314573" y="231106"/>
                  <a:pt x="338671" y="242522"/>
                  <a:pt x="367845" y="242522"/>
                </a:cubicBezTo>
                <a:cubicBezTo>
                  <a:pt x="385605" y="242522"/>
                  <a:pt x="412241" y="233643"/>
                  <a:pt x="412241" y="209543"/>
                </a:cubicBezTo>
                <a:cubicBezTo>
                  <a:pt x="412241" y="189248"/>
                  <a:pt x="393215" y="182906"/>
                  <a:pt x="381797" y="176564"/>
                </a:cubicBezTo>
                <a:cubicBezTo>
                  <a:pt x="318377" y="142316"/>
                  <a:pt x="337403" y="72552"/>
                  <a:pt x="394483" y="66210"/>
                </a:cubicBezTo>
                <a:close/>
                <a:moveTo>
                  <a:pt x="894245" y="9131"/>
                </a:moveTo>
                <a:lnTo>
                  <a:pt x="972889" y="9131"/>
                </a:lnTo>
                <a:lnTo>
                  <a:pt x="972889" y="236181"/>
                </a:lnTo>
                <a:lnTo>
                  <a:pt x="1078169" y="236181"/>
                </a:lnTo>
                <a:lnTo>
                  <a:pt x="1078169" y="295797"/>
                </a:lnTo>
                <a:lnTo>
                  <a:pt x="894245" y="295797"/>
                </a:lnTo>
                <a:close/>
                <a:moveTo>
                  <a:pt x="564453" y="9131"/>
                </a:moveTo>
                <a:lnTo>
                  <a:pt x="650707" y="9131"/>
                </a:lnTo>
                <a:lnTo>
                  <a:pt x="690029" y="181638"/>
                </a:lnTo>
                <a:lnTo>
                  <a:pt x="730617" y="9131"/>
                </a:lnTo>
                <a:lnTo>
                  <a:pt x="816873" y="9131"/>
                </a:lnTo>
                <a:lnTo>
                  <a:pt x="854925" y="295797"/>
                </a:lnTo>
                <a:lnTo>
                  <a:pt x="773745" y="295797"/>
                </a:lnTo>
                <a:lnTo>
                  <a:pt x="759793" y="114411"/>
                </a:lnTo>
                <a:lnTo>
                  <a:pt x="721739" y="295797"/>
                </a:lnTo>
                <a:lnTo>
                  <a:pt x="658317" y="295797"/>
                </a:lnTo>
                <a:lnTo>
                  <a:pt x="621533" y="114411"/>
                </a:lnTo>
                <a:lnTo>
                  <a:pt x="607581" y="295797"/>
                </a:lnTo>
                <a:lnTo>
                  <a:pt x="526401" y="295797"/>
                </a:lnTo>
                <a:close/>
                <a:moveTo>
                  <a:pt x="86253" y="9131"/>
                </a:moveTo>
                <a:lnTo>
                  <a:pt x="183923" y="9131"/>
                </a:lnTo>
                <a:lnTo>
                  <a:pt x="270177" y="295797"/>
                </a:lnTo>
                <a:lnTo>
                  <a:pt x="183923" y="295797"/>
                </a:lnTo>
                <a:lnTo>
                  <a:pt x="172507" y="243791"/>
                </a:lnTo>
                <a:lnTo>
                  <a:pt x="97669" y="243791"/>
                </a:lnTo>
                <a:lnTo>
                  <a:pt x="86253" y="295797"/>
                </a:lnTo>
                <a:lnTo>
                  <a:pt x="0" y="295797"/>
                </a:lnTo>
                <a:close/>
                <a:moveTo>
                  <a:pt x="416643" y="173"/>
                </a:moveTo>
                <a:cubicBezTo>
                  <a:pt x="438563" y="1124"/>
                  <a:pt x="460127" y="5960"/>
                  <a:pt x="478201" y="14205"/>
                </a:cubicBezTo>
                <a:cubicBezTo>
                  <a:pt x="479469" y="31963"/>
                  <a:pt x="480737" y="49721"/>
                  <a:pt x="478201" y="89043"/>
                </a:cubicBezTo>
                <a:cubicBezTo>
                  <a:pt x="407169" y="26889"/>
                  <a:pt x="295545" y="52258"/>
                  <a:pt x="294277" y="109337"/>
                </a:cubicBezTo>
                <a:cubicBezTo>
                  <a:pt x="281911" y="29426"/>
                  <a:pt x="350883" y="-2681"/>
                  <a:pt x="416643" y="173"/>
                </a:cubicBezTo>
                <a:close/>
              </a:path>
            </a:pathLst>
          </a:custGeom>
          <a:solidFill>
            <a:schemeClr val="bg1"/>
          </a:solidFill>
          <a:ln w="1268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800" baseline="0" dirty="0">
              <a:latin typeface="+mn-lt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22322-7498-40F8-BEAB-2B540EAD49E7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F0FCF-AFC4-4BF8-A68B-2DC81BF170E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8B372-2A1E-4510-B277-0C385ECF879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0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2838">
          <p15:clr>
            <a:srgbClr val="FFFFFF"/>
          </p15:clr>
        </p15:guide>
        <p15:guide id="2" pos="7319">
          <p15:clr>
            <a:srgbClr val="FFFFFF"/>
          </p15:clr>
        </p15:guide>
        <p15:guide id="3" orient="horz" pos="509">
          <p15:clr>
            <a:srgbClr val="FFFFFF"/>
          </p15:clr>
        </p15:guide>
        <p15:guide id="4" orient="horz" pos="1747">
          <p15:clr>
            <a:srgbClr val="FFFFFF"/>
          </p15:clr>
        </p15:guide>
        <p15:guide id="5" orient="horz" pos="2632">
          <p15:clr>
            <a:srgbClr val="FFFF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 Contents" type="twoObj" preserve="1">
  <p:cSld name="Title 2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1" name="Content Placeholder left">
            <a:extLst>
              <a:ext uri="{FF2B5EF4-FFF2-40B4-BE49-F238E27FC236}">
                <a16:creationId xmlns:a16="http://schemas.microsoft.com/office/drawing/2014/main" id="{0CAC78B5-1779-4709-AF35-4B8166EA2A8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027350"/>
            <a:ext cx="3930966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right">
            <a:extLst>
              <a:ext uri="{FF2B5EF4-FFF2-40B4-BE49-F238E27FC236}">
                <a16:creationId xmlns:a16="http://schemas.microsoft.com/office/drawing/2014/main" id="{E89E6773-5B9E-4C7D-B1BE-54C5F7F4832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501800" y="1027350"/>
            <a:ext cx="3931397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AB5EB7-FEDE-4F62-8CA4-FA996173ABE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CD819-C2C1-4105-A401-FB1FCBF4F6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AC08-326C-4149-9875-2CE49F374AC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8572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orient="horz" pos="273">
          <p15:clr>
            <a:srgbClr val="547EBF"/>
          </p15:clr>
        </p15:guide>
        <p15:guide id="3" pos="7083">
          <p15:clr>
            <a:srgbClr val="547EBF"/>
          </p15:clr>
        </p15:guide>
        <p15:guide id="4" orient="horz" pos="509">
          <p15:clr>
            <a:srgbClr val="547EBF"/>
          </p15:clr>
        </p15:guide>
        <p15:guide id="5" orient="horz" pos="745">
          <p15:clr>
            <a:srgbClr val="547EBF"/>
          </p15:clr>
        </p15:guide>
        <p15:guide id="6" orient="horz" pos="863">
          <p15:clr>
            <a:srgbClr val="547EBF"/>
          </p15:clr>
        </p15:guide>
        <p15:guide id="7" orient="horz" pos="3811">
          <p15:clr>
            <a:srgbClr val="547EBF"/>
          </p15:clr>
        </p15:guide>
        <p15:guide id="8" orient="horz" pos="3958">
          <p15:clr>
            <a:srgbClr val="547EBF"/>
          </p15:clr>
        </p15:guide>
        <p15:guide id="9" pos="3545">
          <p15:clr>
            <a:srgbClr val="547EBF"/>
          </p15:clr>
        </p15:guide>
        <p15:guide id="10" pos="3781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 Contents" type="objAndTwoObj" preserve="1">
  <p:cSld name="Title 3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9DD0FF-5B45-4FAF-B968-1B55041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CF633BB3-6A8A-4BE4-8C1D-551FAE06F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322" y="606028"/>
            <a:ext cx="8143875" cy="280988"/>
          </a:xfrm>
        </p:spPr>
        <p:txBody>
          <a:bodyPr vert="horz" lIns="0" tIns="3600" rIns="0" bIns="0" rtlCol="0">
            <a:noAutofit/>
          </a:bodyPr>
          <a:lstStyle>
            <a:lvl1pPr>
              <a:defRPr lang="en-US" sz="1500" dirty="0">
                <a:solidFill>
                  <a:schemeClr val="accent1"/>
                </a:solidFill>
              </a:defRPr>
            </a:lvl1pPr>
            <a:lvl2pPr>
              <a:defRPr lang="en-US" sz="1500" dirty="0">
                <a:solidFill>
                  <a:schemeClr val="accent1"/>
                </a:solidFill>
              </a:defRPr>
            </a:lvl2pPr>
            <a:lvl3pPr>
              <a:defRPr lang="en-US" sz="1500" dirty="0">
                <a:solidFill>
                  <a:schemeClr val="accent1"/>
                </a:solidFill>
              </a:defRPr>
            </a:lvl3pPr>
            <a:lvl4pPr>
              <a:defRPr lang="en-US" sz="1200" dirty="0">
                <a:solidFill>
                  <a:schemeClr val="accent1"/>
                </a:solidFill>
              </a:defRPr>
            </a:lvl4pPr>
            <a:lvl5pPr>
              <a:defRPr lang="en-US" sz="900" dirty="0">
                <a:solidFill>
                  <a:schemeClr val="accent1"/>
                </a:solidFill>
              </a:defRPr>
            </a:lvl5pPr>
            <a:lvl6pPr>
              <a:defRPr lang="en-US" sz="1500" dirty="0">
                <a:solidFill>
                  <a:schemeClr val="accent1"/>
                </a:solidFill>
              </a:defRPr>
            </a:lvl6pPr>
            <a:lvl7pPr>
              <a:defRPr lang="en-US" sz="1200" dirty="0">
                <a:solidFill>
                  <a:schemeClr val="accent1"/>
                </a:solidFill>
              </a:defRPr>
            </a:lvl7pPr>
            <a:lvl8pPr>
              <a:defRPr lang="en-US" sz="1200" dirty="0">
                <a:solidFill>
                  <a:schemeClr val="accent1"/>
                </a:solidFill>
              </a:defRPr>
            </a:lvl8pPr>
            <a:lvl9pPr>
              <a:defRPr lang="en-US" sz="900" dirty="0">
                <a:solidFill>
                  <a:schemeClr val="accent1"/>
                </a:solidFill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subtitle styles</a:t>
            </a:r>
          </a:p>
        </p:txBody>
      </p:sp>
      <p:sp>
        <p:nvSpPr>
          <p:cNvPr id="11" name="Content Placeholder left">
            <a:extLst>
              <a:ext uri="{FF2B5EF4-FFF2-40B4-BE49-F238E27FC236}">
                <a16:creationId xmlns:a16="http://schemas.microsoft.com/office/drawing/2014/main" id="{F5838B5B-8D44-4948-9685-83EA5B4F67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9800" y="1027350"/>
            <a:ext cx="2527219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center">
            <a:extLst>
              <a:ext uri="{FF2B5EF4-FFF2-40B4-BE49-F238E27FC236}">
                <a16:creationId xmlns:a16="http://schemas.microsoft.com/office/drawing/2014/main" id="{32BB11D2-EA02-41A0-9EE7-358732E361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097800" y="1027350"/>
            <a:ext cx="2526713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right">
            <a:extLst>
              <a:ext uri="{FF2B5EF4-FFF2-40B4-BE49-F238E27FC236}">
                <a16:creationId xmlns:a16="http://schemas.microsoft.com/office/drawing/2014/main" id="{CF21524C-67FC-4C50-BAB0-4B436AB19D3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905800" y="1027350"/>
            <a:ext cx="2527397" cy="351012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buAutoNum type="arabicPeriod"/>
              <a:defRPr lang="en-US" dirty="0"/>
            </a:lvl6pPr>
            <a:lvl7pPr>
              <a:buAutoNum type="romanLcPeriod"/>
              <a:defRPr lang="en-US" dirty="0"/>
            </a:lvl7pPr>
            <a:lvl8pPr>
              <a:defRPr lang="en-US" dirty="0"/>
            </a:lvl8pPr>
            <a:lvl9pPr>
              <a:defRPr lang="en-US" dirty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283F9-9BAE-49C1-8215-98BC764F262D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85F4D-A4CF-4983-9CA8-23B010115B4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2CEB6-3AF0-4ED5-B22D-724138DD085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564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>
        <p15:guide id="1" pos="243">
          <p15:clr>
            <a:srgbClr val="547EBF"/>
          </p15:clr>
        </p15:guide>
        <p15:guide id="2" pos="7083">
          <p15:clr>
            <a:srgbClr val="547EBF"/>
          </p15:clr>
        </p15:guide>
        <p15:guide id="3" orient="horz" pos="273">
          <p15:clr>
            <a:srgbClr val="547EBF"/>
          </p15:clr>
        </p15:guide>
        <p15:guide id="4" orient="horz" pos="509">
          <p15:clr>
            <a:srgbClr val="547EBF"/>
          </p15:clr>
        </p15:guide>
        <p15:guide id="5" orient="horz" pos="745">
          <p15:clr>
            <a:srgbClr val="547EBF"/>
          </p15:clr>
        </p15:guide>
        <p15:guide id="6" orient="horz" pos="863">
          <p15:clr>
            <a:srgbClr val="547EBF"/>
          </p15:clr>
        </p15:guide>
        <p15:guide id="7" orient="horz" pos="3811">
          <p15:clr>
            <a:srgbClr val="547EBF"/>
          </p15:clr>
        </p15:guide>
        <p15:guide id="8" orient="horz" pos="3958">
          <p15:clr>
            <a:srgbClr val="547EBF"/>
          </p15:clr>
        </p15:guide>
        <p15:guide id="9" pos="2366">
          <p15:clr>
            <a:srgbClr val="547EBF"/>
          </p15:clr>
        </p15:guide>
        <p15:guide id="10" pos="2602">
          <p15:clr>
            <a:srgbClr val="547EBF"/>
          </p15:clr>
        </p15:guide>
        <p15:guide id="11" pos="4724">
          <p15:clr>
            <a:srgbClr val="547EBF"/>
          </p15:clr>
        </p15:guide>
        <p15:guide id="12" pos="4960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Logo">
            <a:extLst>
              <a:ext uri="{FF2B5EF4-FFF2-40B4-BE49-F238E27FC236}">
                <a16:creationId xmlns:a16="http://schemas.microsoft.com/office/drawing/2014/main" id="{3C2628D1-2C4E-466C-8ED2-0BBF936C9D6A}"/>
              </a:ext>
            </a:extLst>
          </p:cNvPr>
          <p:cNvSpPr>
            <a:spLocks/>
          </p:cNvSpPr>
          <p:nvPr/>
        </p:nvSpPr>
        <p:spPr bwMode="black">
          <a:xfrm>
            <a:off x="289323" y="4884723"/>
            <a:ext cx="403621" cy="113107"/>
          </a:xfrm>
          <a:custGeom>
            <a:avLst/>
            <a:gdLst>
              <a:gd name="connsiteX0" fmla="*/ 135721 w 1078169"/>
              <a:gd name="connsiteY0" fmla="*/ 71284 h 302134"/>
              <a:gd name="connsiteX1" fmla="*/ 109085 w 1078169"/>
              <a:gd name="connsiteY1" fmla="*/ 189249 h 302134"/>
              <a:gd name="connsiteX2" fmla="*/ 161091 w 1078169"/>
              <a:gd name="connsiteY2" fmla="*/ 189249 h 302134"/>
              <a:gd name="connsiteX3" fmla="*/ 394483 w 1078169"/>
              <a:gd name="connsiteY3" fmla="*/ 66210 h 302134"/>
              <a:gd name="connsiteX4" fmla="*/ 374189 w 1078169"/>
              <a:gd name="connsiteY4" fmla="*/ 89042 h 302134"/>
              <a:gd name="connsiteX5" fmla="*/ 418583 w 1078169"/>
              <a:gd name="connsiteY5" fmla="*/ 123290 h 302134"/>
              <a:gd name="connsiteX6" fmla="*/ 499763 w 1078169"/>
              <a:gd name="connsiteY6" fmla="*/ 210811 h 302134"/>
              <a:gd name="connsiteX7" fmla="*/ 422389 w 1078169"/>
              <a:gd name="connsiteY7" fmla="*/ 295797 h 302134"/>
              <a:gd name="connsiteX8" fmla="*/ 287933 w 1078169"/>
              <a:gd name="connsiteY8" fmla="*/ 281844 h 302134"/>
              <a:gd name="connsiteX9" fmla="*/ 287933 w 1078169"/>
              <a:gd name="connsiteY9" fmla="*/ 213348 h 302134"/>
              <a:gd name="connsiteX10" fmla="*/ 367845 w 1078169"/>
              <a:gd name="connsiteY10" fmla="*/ 242522 h 302134"/>
              <a:gd name="connsiteX11" fmla="*/ 412241 w 1078169"/>
              <a:gd name="connsiteY11" fmla="*/ 209543 h 302134"/>
              <a:gd name="connsiteX12" fmla="*/ 381797 w 1078169"/>
              <a:gd name="connsiteY12" fmla="*/ 176564 h 302134"/>
              <a:gd name="connsiteX13" fmla="*/ 394483 w 1078169"/>
              <a:gd name="connsiteY13" fmla="*/ 66210 h 302134"/>
              <a:gd name="connsiteX14" fmla="*/ 894245 w 1078169"/>
              <a:gd name="connsiteY14" fmla="*/ 9131 h 302134"/>
              <a:gd name="connsiteX15" fmla="*/ 972889 w 1078169"/>
              <a:gd name="connsiteY15" fmla="*/ 9131 h 302134"/>
              <a:gd name="connsiteX16" fmla="*/ 972889 w 1078169"/>
              <a:gd name="connsiteY16" fmla="*/ 236181 h 302134"/>
              <a:gd name="connsiteX17" fmla="*/ 1078169 w 1078169"/>
              <a:gd name="connsiteY17" fmla="*/ 236181 h 302134"/>
              <a:gd name="connsiteX18" fmla="*/ 1078169 w 1078169"/>
              <a:gd name="connsiteY18" fmla="*/ 295797 h 302134"/>
              <a:gd name="connsiteX19" fmla="*/ 894245 w 1078169"/>
              <a:gd name="connsiteY19" fmla="*/ 295797 h 302134"/>
              <a:gd name="connsiteX20" fmla="*/ 564453 w 1078169"/>
              <a:gd name="connsiteY20" fmla="*/ 9131 h 302134"/>
              <a:gd name="connsiteX21" fmla="*/ 650707 w 1078169"/>
              <a:gd name="connsiteY21" fmla="*/ 9131 h 302134"/>
              <a:gd name="connsiteX22" fmla="*/ 690029 w 1078169"/>
              <a:gd name="connsiteY22" fmla="*/ 181638 h 302134"/>
              <a:gd name="connsiteX23" fmla="*/ 730617 w 1078169"/>
              <a:gd name="connsiteY23" fmla="*/ 9131 h 302134"/>
              <a:gd name="connsiteX24" fmla="*/ 816873 w 1078169"/>
              <a:gd name="connsiteY24" fmla="*/ 9131 h 302134"/>
              <a:gd name="connsiteX25" fmla="*/ 854925 w 1078169"/>
              <a:gd name="connsiteY25" fmla="*/ 295797 h 302134"/>
              <a:gd name="connsiteX26" fmla="*/ 773745 w 1078169"/>
              <a:gd name="connsiteY26" fmla="*/ 295797 h 302134"/>
              <a:gd name="connsiteX27" fmla="*/ 759793 w 1078169"/>
              <a:gd name="connsiteY27" fmla="*/ 114411 h 302134"/>
              <a:gd name="connsiteX28" fmla="*/ 721739 w 1078169"/>
              <a:gd name="connsiteY28" fmla="*/ 295797 h 302134"/>
              <a:gd name="connsiteX29" fmla="*/ 658317 w 1078169"/>
              <a:gd name="connsiteY29" fmla="*/ 295797 h 302134"/>
              <a:gd name="connsiteX30" fmla="*/ 621533 w 1078169"/>
              <a:gd name="connsiteY30" fmla="*/ 114411 h 302134"/>
              <a:gd name="connsiteX31" fmla="*/ 607581 w 1078169"/>
              <a:gd name="connsiteY31" fmla="*/ 295797 h 302134"/>
              <a:gd name="connsiteX32" fmla="*/ 526401 w 1078169"/>
              <a:gd name="connsiteY32" fmla="*/ 295797 h 302134"/>
              <a:gd name="connsiteX33" fmla="*/ 86253 w 1078169"/>
              <a:gd name="connsiteY33" fmla="*/ 9131 h 302134"/>
              <a:gd name="connsiteX34" fmla="*/ 183923 w 1078169"/>
              <a:gd name="connsiteY34" fmla="*/ 9131 h 302134"/>
              <a:gd name="connsiteX35" fmla="*/ 270177 w 1078169"/>
              <a:gd name="connsiteY35" fmla="*/ 295797 h 302134"/>
              <a:gd name="connsiteX36" fmla="*/ 183923 w 1078169"/>
              <a:gd name="connsiteY36" fmla="*/ 295797 h 302134"/>
              <a:gd name="connsiteX37" fmla="*/ 172507 w 1078169"/>
              <a:gd name="connsiteY37" fmla="*/ 243791 h 302134"/>
              <a:gd name="connsiteX38" fmla="*/ 97669 w 1078169"/>
              <a:gd name="connsiteY38" fmla="*/ 243791 h 302134"/>
              <a:gd name="connsiteX39" fmla="*/ 86253 w 1078169"/>
              <a:gd name="connsiteY39" fmla="*/ 295797 h 302134"/>
              <a:gd name="connsiteX40" fmla="*/ 0 w 1078169"/>
              <a:gd name="connsiteY40" fmla="*/ 295797 h 302134"/>
              <a:gd name="connsiteX41" fmla="*/ 416643 w 1078169"/>
              <a:gd name="connsiteY41" fmla="*/ 173 h 302134"/>
              <a:gd name="connsiteX42" fmla="*/ 478201 w 1078169"/>
              <a:gd name="connsiteY42" fmla="*/ 14205 h 302134"/>
              <a:gd name="connsiteX43" fmla="*/ 478201 w 1078169"/>
              <a:gd name="connsiteY43" fmla="*/ 89043 h 302134"/>
              <a:gd name="connsiteX44" fmla="*/ 294277 w 1078169"/>
              <a:gd name="connsiteY44" fmla="*/ 109337 h 302134"/>
              <a:gd name="connsiteX45" fmla="*/ 416643 w 1078169"/>
              <a:gd name="connsiteY45" fmla="*/ 173 h 30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8169" h="302134">
                <a:moveTo>
                  <a:pt x="135721" y="71284"/>
                </a:moveTo>
                <a:lnTo>
                  <a:pt x="109085" y="189249"/>
                </a:lnTo>
                <a:lnTo>
                  <a:pt x="161091" y="189249"/>
                </a:lnTo>
                <a:close/>
                <a:moveTo>
                  <a:pt x="394483" y="66210"/>
                </a:moveTo>
                <a:cubicBezTo>
                  <a:pt x="377993" y="71284"/>
                  <a:pt x="374189" y="80163"/>
                  <a:pt x="374189" y="89042"/>
                </a:cubicBezTo>
                <a:cubicBezTo>
                  <a:pt x="374189" y="109337"/>
                  <a:pt x="400825" y="115679"/>
                  <a:pt x="418583" y="123290"/>
                </a:cubicBezTo>
                <a:cubicBezTo>
                  <a:pt x="447757" y="134705"/>
                  <a:pt x="501033" y="148658"/>
                  <a:pt x="499763" y="210811"/>
                </a:cubicBezTo>
                <a:cubicBezTo>
                  <a:pt x="499763" y="247596"/>
                  <a:pt x="464247" y="283112"/>
                  <a:pt x="422389" y="295797"/>
                </a:cubicBezTo>
                <a:cubicBezTo>
                  <a:pt x="371653" y="311018"/>
                  <a:pt x="319645" y="295797"/>
                  <a:pt x="287933" y="281844"/>
                </a:cubicBezTo>
                <a:lnTo>
                  <a:pt x="287933" y="213348"/>
                </a:lnTo>
                <a:cubicBezTo>
                  <a:pt x="314573" y="231106"/>
                  <a:pt x="338671" y="242522"/>
                  <a:pt x="367845" y="242522"/>
                </a:cubicBezTo>
                <a:cubicBezTo>
                  <a:pt x="385605" y="242522"/>
                  <a:pt x="412241" y="233643"/>
                  <a:pt x="412241" y="209543"/>
                </a:cubicBezTo>
                <a:cubicBezTo>
                  <a:pt x="412241" y="189248"/>
                  <a:pt x="393215" y="182906"/>
                  <a:pt x="381797" y="176564"/>
                </a:cubicBezTo>
                <a:cubicBezTo>
                  <a:pt x="318377" y="142316"/>
                  <a:pt x="337403" y="72552"/>
                  <a:pt x="394483" y="66210"/>
                </a:cubicBezTo>
                <a:close/>
                <a:moveTo>
                  <a:pt x="894245" y="9131"/>
                </a:moveTo>
                <a:lnTo>
                  <a:pt x="972889" y="9131"/>
                </a:lnTo>
                <a:lnTo>
                  <a:pt x="972889" y="236181"/>
                </a:lnTo>
                <a:lnTo>
                  <a:pt x="1078169" y="236181"/>
                </a:lnTo>
                <a:lnTo>
                  <a:pt x="1078169" y="295797"/>
                </a:lnTo>
                <a:lnTo>
                  <a:pt x="894245" y="295797"/>
                </a:lnTo>
                <a:close/>
                <a:moveTo>
                  <a:pt x="564453" y="9131"/>
                </a:moveTo>
                <a:lnTo>
                  <a:pt x="650707" y="9131"/>
                </a:lnTo>
                <a:lnTo>
                  <a:pt x="690029" y="181638"/>
                </a:lnTo>
                <a:lnTo>
                  <a:pt x="730617" y="9131"/>
                </a:lnTo>
                <a:lnTo>
                  <a:pt x="816873" y="9131"/>
                </a:lnTo>
                <a:lnTo>
                  <a:pt x="854925" y="295797"/>
                </a:lnTo>
                <a:lnTo>
                  <a:pt x="773745" y="295797"/>
                </a:lnTo>
                <a:lnTo>
                  <a:pt x="759793" y="114411"/>
                </a:lnTo>
                <a:lnTo>
                  <a:pt x="721739" y="295797"/>
                </a:lnTo>
                <a:lnTo>
                  <a:pt x="658317" y="295797"/>
                </a:lnTo>
                <a:lnTo>
                  <a:pt x="621533" y="114411"/>
                </a:lnTo>
                <a:lnTo>
                  <a:pt x="607581" y="295797"/>
                </a:lnTo>
                <a:lnTo>
                  <a:pt x="526401" y="295797"/>
                </a:lnTo>
                <a:close/>
                <a:moveTo>
                  <a:pt x="86253" y="9131"/>
                </a:moveTo>
                <a:lnTo>
                  <a:pt x="183923" y="9131"/>
                </a:lnTo>
                <a:lnTo>
                  <a:pt x="270177" y="295797"/>
                </a:lnTo>
                <a:lnTo>
                  <a:pt x="183923" y="295797"/>
                </a:lnTo>
                <a:lnTo>
                  <a:pt x="172507" y="243791"/>
                </a:lnTo>
                <a:lnTo>
                  <a:pt x="97669" y="243791"/>
                </a:lnTo>
                <a:lnTo>
                  <a:pt x="86253" y="295797"/>
                </a:lnTo>
                <a:lnTo>
                  <a:pt x="0" y="295797"/>
                </a:lnTo>
                <a:close/>
                <a:moveTo>
                  <a:pt x="416643" y="173"/>
                </a:moveTo>
                <a:cubicBezTo>
                  <a:pt x="438563" y="1124"/>
                  <a:pt x="460127" y="5960"/>
                  <a:pt x="478201" y="14205"/>
                </a:cubicBezTo>
                <a:cubicBezTo>
                  <a:pt x="479469" y="31963"/>
                  <a:pt x="480737" y="49721"/>
                  <a:pt x="478201" y="89043"/>
                </a:cubicBezTo>
                <a:cubicBezTo>
                  <a:pt x="407169" y="26889"/>
                  <a:pt x="295545" y="52258"/>
                  <a:pt x="294277" y="109337"/>
                </a:cubicBezTo>
                <a:cubicBezTo>
                  <a:pt x="281911" y="29426"/>
                  <a:pt x="350883" y="-2681"/>
                  <a:pt x="416643" y="173"/>
                </a:cubicBezTo>
                <a:close/>
              </a:path>
            </a:pathLst>
          </a:custGeom>
          <a:solidFill>
            <a:srgbClr val="10069F"/>
          </a:solidFill>
          <a:ln w="1268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800" baseline="0" dirty="0">
              <a:latin typeface="+mn-lt"/>
              <a:cs typeface="+mn-cs"/>
            </a:endParaRPr>
          </a:p>
        </p:txBody>
      </p:sp>
      <p:grpSp>
        <p:nvGrpSpPr>
          <p:cNvPr id="5" name="Supporting lines">
            <a:extLst>
              <a:ext uri="{FF2B5EF4-FFF2-40B4-BE49-F238E27FC236}">
                <a16:creationId xmlns:a16="http://schemas.microsoft.com/office/drawing/2014/main" id="{9FB53A73-69D2-4671-A9D6-A17A4290BC4E}"/>
              </a:ext>
            </a:extLst>
          </p:cNvPr>
          <p:cNvGrpSpPr/>
          <p:nvPr/>
        </p:nvGrpSpPr>
        <p:grpSpPr>
          <a:xfrm>
            <a:off x="-96300" y="-95850"/>
            <a:ext cx="9090900" cy="5124600"/>
            <a:chOff x="-128400" y="-127800"/>
            <a:chExt cx="12121200" cy="683280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2E4C7E6-3387-41F8-9EAD-E47B5A9ECA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0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0A978A-7BAF-49DB-BABC-A990A008804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864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86BBF64-B330-4470-9A1F-E5A4734EF75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608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37A0477-93D8-48A8-A035-9D98267DCD7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352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31A1A94-C93E-49F0-B200-89371B61037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5096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AAF536-9BA6-4AFE-9100-FE58B83D236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8840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151686A-15C4-4FFA-961B-4F76D94DB43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2584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62E777-8C52-479C-AC60-2C9D5D43FE1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6328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3D75036-1DD3-4854-B5B9-6595551F241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072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7957112-40AF-4ACF-B51F-4C590B3738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3816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4AEF7E8-D2DC-4C57-88BD-3553A56B07D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7560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534FF11-DBBB-413C-8314-F1C8439500E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1304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1914CF2-B9C8-42DF-AF06-9236BFFE9C7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48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6975562-75F0-4BD4-A751-F473B6A1432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8792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17830BB-D9CA-42CE-99C6-66622F1AA11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2536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9AC6A6-E6E5-4285-A4EA-35CABC76674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6280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CB627BA-14B2-4460-BD26-FBBD93F039A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024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B23F7E5-6F7C-4F74-863A-A62D2D396A2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768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A36211D-106F-4F9D-9F9F-CA0674A5A8C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7512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2CABEE8-FAF4-4440-AF4B-22004B9C277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1256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F0A0087-F3D5-4F3B-A1DF-5B2789DD55A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000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677234F-1CE8-4B48-955E-1245838A1E0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744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71F9C2D-8377-4DE3-BFFF-118ACDB8F39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488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0AA66E6-ABA6-4C8F-84CE-FEED5DC95B2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232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C38C08E-3768-4D40-B253-1BE54C53BB8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976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46208E7-BDF9-42EE-8F8E-364F4231B30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3720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4644024-66E6-49F2-B6F2-53D748DA91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7464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B410132-405B-4ABA-A92D-420B11E0E1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1208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50FE52E-B465-485B-A2FD-F5D406407B6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4952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D24ADCC-0F7F-4654-87EF-EC655FCE31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8696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CF4FD21-530C-4ACC-9F46-27D654CF920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2440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D797CB6-894E-4FCA-881E-5BC1BF9B95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6184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89FFA9F-0A14-4344-BF56-120CBB213BC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992800" y="-127800"/>
              <a:ext cx="0" cy="468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A3A1F9D-5070-4758-AEA3-63BFA2645D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4338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C12C6A6-7BD2-467A-8763-05F4FA0550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8082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8D367F6-6242-48A1-81AC-25136EA76E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11826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203129A-3612-420D-BC50-908283471D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13698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7B300CA-A1A7-4367-9576-17557304A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60498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F0368B5-E16D-49D8-82F1-7825D0F2F6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62838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E5AD53C-5B62-499E-8A20-3700DE0EDF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65178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1863D99-0BC1-4BDB-8690-56085CBD79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8400" y="6705000"/>
              <a:ext cx="468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Content Grid" hidden="1">
            <a:extLst>
              <a:ext uri="{FF2B5EF4-FFF2-40B4-BE49-F238E27FC236}">
                <a16:creationId xmlns:a16="http://schemas.microsoft.com/office/drawing/2014/main" id="{016A9DD2-7240-460D-8F15-EB07954CC749}"/>
              </a:ext>
            </a:extLst>
          </p:cNvPr>
          <p:cNvGrpSpPr>
            <a:grpSpLocks/>
          </p:cNvGrpSpPr>
          <p:nvPr>
            <p:custDataLst>
              <p:tags r:id="rId31"/>
            </p:custDataLst>
          </p:nvPr>
        </p:nvGrpSpPr>
        <p:grpSpPr>
          <a:xfrm>
            <a:off x="289800" y="1027351"/>
            <a:ext cx="8154000" cy="3510122"/>
            <a:chOff x="386400" y="1369800"/>
            <a:chExt cx="10872000" cy="4680163"/>
          </a:xfrm>
        </p:grpSpPr>
        <p:cxnSp>
          <p:nvCxnSpPr>
            <p:cNvPr id="90" name="Straight Connector 89" hidden="1">
              <a:extLst>
                <a:ext uri="{FF2B5EF4-FFF2-40B4-BE49-F238E27FC236}">
                  <a16:creationId xmlns:a16="http://schemas.microsoft.com/office/drawing/2014/main" id="{82832892-2597-4AE7-96D4-621BF4776E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024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 hidden="1">
              <a:extLst>
                <a:ext uri="{FF2B5EF4-FFF2-40B4-BE49-F238E27FC236}">
                  <a16:creationId xmlns:a16="http://schemas.microsoft.com/office/drawing/2014/main" id="{B19210E7-8435-44B0-8CC5-E71D6BDDD7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2773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 hidden="1">
              <a:extLst>
                <a:ext uri="{FF2B5EF4-FFF2-40B4-BE49-F238E27FC236}">
                  <a16:creationId xmlns:a16="http://schemas.microsoft.com/office/drawing/2014/main" id="{39233C6B-DFD3-4832-8671-4D56EE3A8A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2305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 hidden="1">
              <a:extLst>
                <a:ext uri="{FF2B5EF4-FFF2-40B4-BE49-F238E27FC236}">
                  <a16:creationId xmlns:a16="http://schemas.microsoft.com/office/drawing/2014/main" id="{13C16988-56C0-4781-B480-F5CF0F46E9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1837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 hidden="1">
              <a:extLst>
                <a:ext uri="{FF2B5EF4-FFF2-40B4-BE49-F238E27FC236}">
                  <a16:creationId xmlns:a16="http://schemas.microsoft.com/office/drawing/2014/main" id="{E3D5CB83-557E-41D9-A7E7-CFA309C57A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1369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 hidden="1">
              <a:extLst>
                <a:ext uri="{FF2B5EF4-FFF2-40B4-BE49-F238E27FC236}">
                  <a16:creationId xmlns:a16="http://schemas.microsoft.com/office/drawing/2014/main" id="{F4B3DCB7-9BA6-446D-B8B7-A43198EFA5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3241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 hidden="1">
              <a:extLst>
                <a:ext uri="{FF2B5EF4-FFF2-40B4-BE49-F238E27FC236}">
                  <a16:creationId xmlns:a16="http://schemas.microsoft.com/office/drawing/2014/main" id="{11E9F8A6-9BF4-4D3E-8089-DD140A8AF6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3709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 hidden="1">
              <a:extLst>
                <a:ext uri="{FF2B5EF4-FFF2-40B4-BE49-F238E27FC236}">
                  <a16:creationId xmlns:a16="http://schemas.microsoft.com/office/drawing/2014/main" id="{57CB75BD-D2D9-4256-B5E7-32F489A938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4177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 hidden="1">
              <a:extLst>
                <a:ext uri="{FF2B5EF4-FFF2-40B4-BE49-F238E27FC236}">
                  <a16:creationId xmlns:a16="http://schemas.microsoft.com/office/drawing/2014/main" id="{540868F0-DB12-4E17-B1DB-A3FFD300ED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4645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 hidden="1">
              <a:extLst>
                <a:ext uri="{FF2B5EF4-FFF2-40B4-BE49-F238E27FC236}">
                  <a16:creationId xmlns:a16="http://schemas.microsoft.com/office/drawing/2014/main" id="{A7DD42A3-FD09-4C13-8866-B56B9607FF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5113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 hidden="1">
              <a:extLst>
                <a:ext uri="{FF2B5EF4-FFF2-40B4-BE49-F238E27FC236}">
                  <a16:creationId xmlns:a16="http://schemas.microsoft.com/office/drawing/2014/main" id="{6FBC1860-5818-42EB-AE1A-9B6D4BA032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5581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 hidden="1">
              <a:extLst>
                <a:ext uri="{FF2B5EF4-FFF2-40B4-BE49-F238E27FC236}">
                  <a16:creationId xmlns:a16="http://schemas.microsoft.com/office/drawing/2014/main" id="{982A4B0E-EF82-4FCD-B19A-D6995ACD30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6049800"/>
              <a:ext cx="10872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 hidden="1">
              <a:extLst>
                <a:ext uri="{FF2B5EF4-FFF2-40B4-BE49-F238E27FC236}">
                  <a16:creationId xmlns:a16="http://schemas.microsoft.com/office/drawing/2014/main" id="{B29B5915-F6DB-40AA-B721-690E01F833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768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 hidden="1">
              <a:extLst>
                <a:ext uri="{FF2B5EF4-FFF2-40B4-BE49-F238E27FC236}">
                  <a16:creationId xmlns:a16="http://schemas.microsoft.com/office/drawing/2014/main" id="{2A880744-6C30-4956-9500-51EBB5086C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12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 hidden="1">
              <a:extLst>
                <a:ext uri="{FF2B5EF4-FFF2-40B4-BE49-F238E27FC236}">
                  <a16:creationId xmlns:a16="http://schemas.microsoft.com/office/drawing/2014/main" id="{900AD28B-C92E-4F85-8046-E6126B7173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256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 hidden="1">
              <a:extLst>
                <a:ext uri="{FF2B5EF4-FFF2-40B4-BE49-F238E27FC236}">
                  <a16:creationId xmlns:a16="http://schemas.microsoft.com/office/drawing/2014/main" id="{34C33EBF-AD8E-45EA-9B82-65E12E1A2A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00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 hidden="1">
              <a:extLst>
                <a:ext uri="{FF2B5EF4-FFF2-40B4-BE49-F238E27FC236}">
                  <a16:creationId xmlns:a16="http://schemas.microsoft.com/office/drawing/2014/main" id="{3C413DF0-6EC9-487B-B6EF-2769C7D5F0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74400" y="1370013"/>
              <a:ext cx="0" cy="467995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 hidden="1">
              <a:extLst>
                <a:ext uri="{FF2B5EF4-FFF2-40B4-BE49-F238E27FC236}">
                  <a16:creationId xmlns:a16="http://schemas.microsoft.com/office/drawing/2014/main" id="{A4E2AA63-CE89-4893-A45D-7811709C5D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488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 hidden="1">
              <a:extLst>
                <a:ext uri="{FF2B5EF4-FFF2-40B4-BE49-F238E27FC236}">
                  <a16:creationId xmlns:a16="http://schemas.microsoft.com/office/drawing/2014/main" id="{F631F5B1-A6ED-49B4-91D2-E3947FCBF4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232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 hidden="1">
              <a:extLst>
                <a:ext uri="{FF2B5EF4-FFF2-40B4-BE49-F238E27FC236}">
                  <a16:creationId xmlns:a16="http://schemas.microsoft.com/office/drawing/2014/main" id="{E84F6276-880E-4D15-8DAF-05D51455AD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976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 hidden="1">
              <a:extLst>
                <a:ext uri="{FF2B5EF4-FFF2-40B4-BE49-F238E27FC236}">
                  <a16:creationId xmlns:a16="http://schemas.microsoft.com/office/drawing/2014/main" id="{626022CA-9F72-4133-B7B9-3E52699C0E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20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 hidden="1">
              <a:extLst>
                <a:ext uri="{FF2B5EF4-FFF2-40B4-BE49-F238E27FC236}">
                  <a16:creationId xmlns:a16="http://schemas.microsoft.com/office/drawing/2014/main" id="{42343559-BFBA-4C3E-9209-D9CAF68152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64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 hidden="1">
              <a:extLst>
                <a:ext uri="{FF2B5EF4-FFF2-40B4-BE49-F238E27FC236}">
                  <a16:creationId xmlns:a16="http://schemas.microsoft.com/office/drawing/2014/main" id="{D52F67DD-E6B8-4BCD-A1DB-A1D4A8DE8F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208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 hidden="1">
              <a:extLst>
                <a:ext uri="{FF2B5EF4-FFF2-40B4-BE49-F238E27FC236}">
                  <a16:creationId xmlns:a16="http://schemas.microsoft.com/office/drawing/2014/main" id="{3172709B-D69F-47C4-AC8D-DEF42B156F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52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 hidden="1">
              <a:extLst>
                <a:ext uri="{FF2B5EF4-FFF2-40B4-BE49-F238E27FC236}">
                  <a16:creationId xmlns:a16="http://schemas.microsoft.com/office/drawing/2014/main" id="{D26E2B03-97E1-48ED-B853-A22EDAE34F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8696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 hidden="1">
              <a:extLst>
                <a:ext uri="{FF2B5EF4-FFF2-40B4-BE49-F238E27FC236}">
                  <a16:creationId xmlns:a16="http://schemas.microsoft.com/office/drawing/2014/main" id="{81F0634A-F5A3-423C-AF13-71056C6024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440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 hidden="1">
              <a:extLst>
                <a:ext uri="{FF2B5EF4-FFF2-40B4-BE49-F238E27FC236}">
                  <a16:creationId xmlns:a16="http://schemas.microsoft.com/office/drawing/2014/main" id="{1811074E-FE7B-487A-9DC9-998D7A519F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280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 hidden="1">
              <a:extLst>
                <a:ext uri="{FF2B5EF4-FFF2-40B4-BE49-F238E27FC236}">
                  <a16:creationId xmlns:a16="http://schemas.microsoft.com/office/drawing/2014/main" id="{4B4651AB-0BCF-47DC-ACA4-AFF3274E36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2536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 hidden="1">
              <a:extLst>
                <a:ext uri="{FF2B5EF4-FFF2-40B4-BE49-F238E27FC236}">
                  <a16:creationId xmlns:a16="http://schemas.microsoft.com/office/drawing/2014/main" id="{BBAF41AC-94C0-4628-831A-7CC54CABA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792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 hidden="1">
              <a:extLst>
                <a:ext uri="{FF2B5EF4-FFF2-40B4-BE49-F238E27FC236}">
                  <a16:creationId xmlns:a16="http://schemas.microsoft.com/office/drawing/2014/main" id="{FD5FFD6B-DCBB-4D3F-8A11-8EF149657B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048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 hidden="1">
              <a:extLst>
                <a:ext uri="{FF2B5EF4-FFF2-40B4-BE49-F238E27FC236}">
                  <a16:creationId xmlns:a16="http://schemas.microsoft.com/office/drawing/2014/main" id="{DDCD2B4B-B680-4E86-BF3C-ED9D58EF6D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304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 hidden="1">
              <a:extLst>
                <a:ext uri="{FF2B5EF4-FFF2-40B4-BE49-F238E27FC236}">
                  <a16:creationId xmlns:a16="http://schemas.microsoft.com/office/drawing/2014/main" id="{330D0CD6-750F-4A2A-84CA-61391B3AD5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560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 hidden="1">
              <a:extLst>
                <a:ext uri="{FF2B5EF4-FFF2-40B4-BE49-F238E27FC236}">
                  <a16:creationId xmlns:a16="http://schemas.microsoft.com/office/drawing/2014/main" id="{7FB36FAA-D5F8-4B20-AB85-A027356E9D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816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 hidden="1">
              <a:extLst>
                <a:ext uri="{FF2B5EF4-FFF2-40B4-BE49-F238E27FC236}">
                  <a16:creationId xmlns:a16="http://schemas.microsoft.com/office/drawing/2014/main" id="{5E7272A0-3079-4441-B0E3-1B296C406C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072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 hidden="1">
              <a:extLst>
                <a:ext uri="{FF2B5EF4-FFF2-40B4-BE49-F238E27FC236}">
                  <a16:creationId xmlns:a16="http://schemas.microsoft.com/office/drawing/2014/main" id="{4D6D0597-C4A4-4018-BCE6-4E5755711C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328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 hidden="1">
              <a:extLst>
                <a:ext uri="{FF2B5EF4-FFF2-40B4-BE49-F238E27FC236}">
                  <a16:creationId xmlns:a16="http://schemas.microsoft.com/office/drawing/2014/main" id="{DFC43681-DD86-42EE-AEBF-C399327C0E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84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 hidden="1">
              <a:extLst>
                <a:ext uri="{FF2B5EF4-FFF2-40B4-BE49-F238E27FC236}">
                  <a16:creationId xmlns:a16="http://schemas.microsoft.com/office/drawing/2014/main" id="{75986A3B-7D6F-4591-BFB5-C2B58A0130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840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 hidden="1">
              <a:extLst>
                <a:ext uri="{FF2B5EF4-FFF2-40B4-BE49-F238E27FC236}">
                  <a16:creationId xmlns:a16="http://schemas.microsoft.com/office/drawing/2014/main" id="{77AF5D60-6A2E-4B7A-B95B-196ED827D6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96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 hidden="1">
              <a:extLst>
                <a:ext uri="{FF2B5EF4-FFF2-40B4-BE49-F238E27FC236}">
                  <a16:creationId xmlns:a16="http://schemas.microsoft.com/office/drawing/2014/main" id="{FB14D75C-3FC5-49E5-93C7-1E5C8D7EC3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52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 hidden="1">
              <a:extLst>
                <a:ext uri="{FF2B5EF4-FFF2-40B4-BE49-F238E27FC236}">
                  <a16:creationId xmlns:a16="http://schemas.microsoft.com/office/drawing/2014/main" id="{FA9A6FE9-C426-43BE-B7B1-1A8389C7D7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8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 hidden="1">
              <a:extLst>
                <a:ext uri="{FF2B5EF4-FFF2-40B4-BE49-F238E27FC236}">
                  <a16:creationId xmlns:a16="http://schemas.microsoft.com/office/drawing/2014/main" id="{CA6FCDE4-C28E-402D-A221-89799E3B2B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1369800"/>
              <a:ext cx="0" cy="4680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0" name="Full Grid" hidden="1">
            <a:extLst>
              <a:ext uri="{FF2B5EF4-FFF2-40B4-BE49-F238E27FC236}">
                <a16:creationId xmlns:a16="http://schemas.microsoft.com/office/drawing/2014/main" id="{EAA655A0-4017-4B47-BA09-845E572DCC48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0" y="-52650"/>
            <a:ext cx="9275400" cy="5292000"/>
            <a:chOff x="0" y="-70200"/>
            <a:chExt cx="12367200" cy="7056000"/>
          </a:xfrm>
        </p:grpSpPr>
        <p:cxnSp>
          <p:nvCxnSpPr>
            <p:cNvPr id="301" name="Straight Connector 300" hidden="1">
              <a:extLst>
                <a:ext uri="{FF2B5EF4-FFF2-40B4-BE49-F238E27FC236}">
                  <a16:creationId xmlns:a16="http://schemas.microsoft.com/office/drawing/2014/main" id="{48218EBF-9171-4D8F-A33A-30D1A5E6E3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3241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Straight Connector 301" hidden="1">
              <a:extLst>
                <a:ext uri="{FF2B5EF4-FFF2-40B4-BE49-F238E27FC236}">
                  <a16:creationId xmlns:a16="http://schemas.microsoft.com/office/drawing/2014/main" id="{6737577C-398F-4B4C-BAB6-A13B2C2B58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024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 hidden="1">
              <a:extLst>
                <a:ext uri="{FF2B5EF4-FFF2-40B4-BE49-F238E27FC236}">
                  <a16:creationId xmlns:a16="http://schemas.microsoft.com/office/drawing/2014/main" id="{61F3BB77-6340-46D7-AAC4-E788714E87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2773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 hidden="1">
              <a:extLst>
                <a:ext uri="{FF2B5EF4-FFF2-40B4-BE49-F238E27FC236}">
                  <a16:creationId xmlns:a16="http://schemas.microsoft.com/office/drawing/2014/main" id="{C32394F9-1C60-48EC-98D6-BA6D5ED17B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2305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 hidden="1">
              <a:extLst>
                <a:ext uri="{FF2B5EF4-FFF2-40B4-BE49-F238E27FC236}">
                  <a16:creationId xmlns:a16="http://schemas.microsoft.com/office/drawing/2014/main" id="{D2147D71-1001-4518-8300-837165205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1837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 hidden="1">
              <a:extLst>
                <a:ext uri="{FF2B5EF4-FFF2-40B4-BE49-F238E27FC236}">
                  <a16:creationId xmlns:a16="http://schemas.microsoft.com/office/drawing/2014/main" id="{B52B5DD3-B80E-46A0-9CDD-F9D40A5CCB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1369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 hidden="1">
              <a:extLst>
                <a:ext uri="{FF2B5EF4-FFF2-40B4-BE49-F238E27FC236}">
                  <a16:creationId xmlns:a16="http://schemas.microsoft.com/office/drawing/2014/main" id="{DA719995-0220-4BB2-8CE9-727CB2069D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901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 hidden="1">
              <a:extLst>
                <a:ext uri="{FF2B5EF4-FFF2-40B4-BE49-F238E27FC236}">
                  <a16:creationId xmlns:a16="http://schemas.microsoft.com/office/drawing/2014/main" id="{CB93CB15-9DE5-4A05-ACB3-BD91B4568D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433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 hidden="1">
              <a:extLst>
                <a:ext uri="{FF2B5EF4-FFF2-40B4-BE49-F238E27FC236}">
                  <a16:creationId xmlns:a16="http://schemas.microsoft.com/office/drawing/2014/main" id="{D4F309E9-DB74-430C-A0E2-5F8AE956D9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-342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 hidden="1">
              <a:extLst>
                <a:ext uri="{FF2B5EF4-FFF2-40B4-BE49-F238E27FC236}">
                  <a16:creationId xmlns:a16="http://schemas.microsoft.com/office/drawing/2014/main" id="{A8873914-8F40-4E54-9099-FB5894910A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3241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 hidden="1">
              <a:extLst>
                <a:ext uri="{FF2B5EF4-FFF2-40B4-BE49-F238E27FC236}">
                  <a16:creationId xmlns:a16="http://schemas.microsoft.com/office/drawing/2014/main" id="{324289DE-E0F8-4EDF-8B72-39BDB17E12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3709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Straight Connector 311" hidden="1">
              <a:extLst>
                <a:ext uri="{FF2B5EF4-FFF2-40B4-BE49-F238E27FC236}">
                  <a16:creationId xmlns:a16="http://schemas.microsoft.com/office/drawing/2014/main" id="{48D09DFF-3AC1-4238-A369-3803F5127C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4177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Connector 312" hidden="1">
              <a:extLst>
                <a:ext uri="{FF2B5EF4-FFF2-40B4-BE49-F238E27FC236}">
                  <a16:creationId xmlns:a16="http://schemas.microsoft.com/office/drawing/2014/main" id="{5FBC1CD0-5D1F-458C-86D1-49C908FDF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4645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Straight Connector 313" hidden="1">
              <a:extLst>
                <a:ext uri="{FF2B5EF4-FFF2-40B4-BE49-F238E27FC236}">
                  <a16:creationId xmlns:a16="http://schemas.microsoft.com/office/drawing/2014/main" id="{817E8046-BB5A-4AAF-BB94-F80CBF2CBC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5113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 hidden="1">
              <a:extLst>
                <a:ext uri="{FF2B5EF4-FFF2-40B4-BE49-F238E27FC236}">
                  <a16:creationId xmlns:a16="http://schemas.microsoft.com/office/drawing/2014/main" id="{E58CCB74-4B3A-4398-8878-75D153D31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5581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 hidden="1">
              <a:extLst>
                <a:ext uri="{FF2B5EF4-FFF2-40B4-BE49-F238E27FC236}">
                  <a16:creationId xmlns:a16="http://schemas.microsoft.com/office/drawing/2014/main" id="{033D2289-FEDB-4F0D-8850-03176839BB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6049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 hidden="1">
              <a:extLst>
                <a:ext uri="{FF2B5EF4-FFF2-40B4-BE49-F238E27FC236}">
                  <a16:creationId xmlns:a16="http://schemas.microsoft.com/office/drawing/2014/main" id="{6FA0C498-337E-4BE4-86D5-0B5AA7FDAF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6517800"/>
              <a:ext cx="12348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 hidden="1">
              <a:extLst>
                <a:ext uri="{FF2B5EF4-FFF2-40B4-BE49-F238E27FC236}">
                  <a16:creationId xmlns:a16="http://schemas.microsoft.com/office/drawing/2014/main" id="{511FCAB4-B04C-4B4F-8C2C-3777519DA7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768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 hidden="1">
              <a:extLst>
                <a:ext uri="{FF2B5EF4-FFF2-40B4-BE49-F238E27FC236}">
                  <a16:creationId xmlns:a16="http://schemas.microsoft.com/office/drawing/2014/main" id="{540E4E6F-888E-47F6-A35B-46E6BDB233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12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Straight Connector 319" hidden="1">
              <a:extLst>
                <a:ext uri="{FF2B5EF4-FFF2-40B4-BE49-F238E27FC236}">
                  <a16:creationId xmlns:a16="http://schemas.microsoft.com/office/drawing/2014/main" id="{8D783BB6-4F64-4BA0-8CB5-576365009A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256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1" name="Straight Connector 320" hidden="1">
              <a:extLst>
                <a:ext uri="{FF2B5EF4-FFF2-40B4-BE49-F238E27FC236}">
                  <a16:creationId xmlns:a16="http://schemas.microsoft.com/office/drawing/2014/main" id="{2FB8091E-B86B-40C7-B438-5A8DAF3F37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00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 hidden="1">
              <a:extLst>
                <a:ext uri="{FF2B5EF4-FFF2-40B4-BE49-F238E27FC236}">
                  <a16:creationId xmlns:a16="http://schemas.microsoft.com/office/drawing/2014/main" id="{1C622E4C-DE1D-4D72-950C-F6F7F503C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744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 hidden="1">
              <a:extLst>
                <a:ext uri="{FF2B5EF4-FFF2-40B4-BE49-F238E27FC236}">
                  <a16:creationId xmlns:a16="http://schemas.microsoft.com/office/drawing/2014/main" id="{E85C9C77-EDDE-4053-851F-97775DB15B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488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 hidden="1">
              <a:extLst>
                <a:ext uri="{FF2B5EF4-FFF2-40B4-BE49-F238E27FC236}">
                  <a16:creationId xmlns:a16="http://schemas.microsoft.com/office/drawing/2014/main" id="{EDE7F48D-D148-4BD3-9B5A-E908218949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232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 hidden="1">
              <a:extLst>
                <a:ext uri="{FF2B5EF4-FFF2-40B4-BE49-F238E27FC236}">
                  <a16:creationId xmlns:a16="http://schemas.microsoft.com/office/drawing/2014/main" id="{8119006E-21FF-40D5-AD9A-E735C49E71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976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Straight Connector 325" hidden="1">
              <a:extLst>
                <a:ext uri="{FF2B5EF4-FFF2-40B4-BE49-F238E27FC236}">
                  <a16:creationId xmlns:a16="http://schemas.microsoft.com/office/drawing/2014/main" id="{FF71DEC0-BA85-47AC-9B05-C43CBFEA95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20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 hidden="1">
              <a:extLst>
                <a:ext uri="{FF2B5EF4-FFF2-40B4-BE49-F238E27FC236}">
                  <a16:creationId xmlns:a16="http://schemas.microsoft.com/office/drawing/2014/main" id="{4995F406-2D81-4563-A04C-156ED74282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64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Straight Connector 327" hidden="1">
              <a:extLst>
                <a:ext uri="{FF2B5EF4-FFF2-40B4-BE49-F238E27FC236}">
                  <a16:creationId xmlns:a16="http://schemas.microsoft.com/office/drawing/2014/main" id="{71FB6C91-9BEA-4E57-B92F-4BE3DAC3BD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1208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Straight Connector 328" hidden="1">
              <a:extLst>
                <a:ext uri="{FF2B5EF4-FFF2-40B4-BE49-F238E27FC236}">
                  <a16:creationId xmlns:a16="http://schemas.microsoft.com/office/drawing/2014/main" id="{AAF24AF1-EEAD-4D90-965C-9AE126504A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52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Straight Connector 329" hidden="1">
              <a:extLst>
                <a:ext uri="{FF2B5EF4-FFF2-40B4-BE49-F238E27FC236}">
                  <a16:creationId xmlns:a16="http://schemas.microsoft.com/office/drawing/2014/main" id="{2BE91DA1-C8BE-44DC-8452-324FE5B387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8696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Straight Connector 330" hidden="1">
              <a:extLst>
                <a:ext uri="{FF2B5EF4-FFF2-40B4-BE49-F238E27FC236}">
                  <a16:creationId xmlns:a16="http://schemas.microsoft.com/office/drawing/2014/main" id="{B57928EE-5A2E-47A4-86C8-8E08B795D6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440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Straight Connector 331" hidden="1">
              <a:extLst>
                <a:ext uri="{FF2B5EF4-FFF2-40B4-BE49-F238E27FC236}">
                  <a16:creationId xmlns:a16="http://schemas.microsoft.com/office/drawing/2014/main" id="{90817F6C-93C7-4A2F-844D-EEC0864B49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184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Straight Connector 332" hidden="1">
              <a:extLst>
                <a:ext uri="{FF2B5EF4-FFF2-40B4-BE49-F238E27FC236}">
                  <a16:creationId xmlns:a16="http://schemas.microsoft.com/office/drawing/2014/main" id="{A824F516-3C62-4A83-8A2F-C597C14585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928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Straight Connector 333" hidden="1">
              <a:extLst>
                <a:ext uri="{FF2B5EF4-FFF2-40B4-BE49-F238E27FC236}">
                  <a16:creationId xmlns:a16="http://schemas.microsoft.com/office/drawing/2014/main" id="{575C7B0F-53E6-404C-A096-E20F0508EB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280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 hidden="1">
              <a:extLst>
                <a:ext uri="{FF2B5EF4-FFF2-40B4-BE49-F238E27FC236}">
                  <a16:creationId xmlns:a16="http://schemas.microsoft.com/office/drawing/2014/main" id="{EEBDA4A6-D35F-4D08-87C9-B93A6EAF40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2536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Connector 335" hidden="1">
              <a:extLst>
                <a:ext uri="{FF2B5EF4-FFF2-40B4-BE49-F238E27FC236}">
                  <a16:creationId xmlns:a16="http://schemas.microsoft.com/office/drawing/2014/main" id="{627F72B9-76BF-4391-9BC9-E3B85369D8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792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Connector 336" hidden="1">
              <a:extLst>
                <a:ext uri="{FF2B5EF4-FFF2-40B4-BE49-F238E27FC236}">
                  <a16:creationId xmlns:a16="http://schemas.microsoft.com/office/drawing/2014/main" id="{F31F1370-C081-4B29-83D7-DB2A4E73AC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048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Connector 337" hidden="1">
              <a:extLst>
                <a:ext uri="{FF2B5EF4-FFF2-40B4-BE49-F238E27FC236}">
                  <a16:creationId xmlns:a16="http://schemas.microsoft.com/office/drawing/2014/main" id="{DB23C504-C3EB-442F-81C4-06CEFB43D0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304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 hidden="1">
              <a:extLst>
                <a:ext uri="{FF2B5EF4-FFF2-40B4-BE49-F238E27FC236}">
                  <a16:creationId xmlns:a16="http://schemas.microsoft.com/office/drawing/2014/main" id="{8F2E88F4-224A-4DF8-A1AD-E99EE2D28B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560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Connector 339" hidden="1">
              <a:extLst>
                <a:ext uri="{FF2B5EF4-FFF2-40B4-BE49-F238E27FC236}">
                  <a16:creationId xmlns:a16="http://schemas.microsoft.com/office/drawing/2014/main" id="{C5EAE255-8630-4283-BDD8-6EE7C540D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816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Straight Connector 340" hidden="1">
              <a:extLst>
                <a:ext uri="{FF2B5EF4-FFF2-40B4-BE49-F238E27FC236}">
                  <a16:creationId xmlns:a16="http://schemas.microsoft.com/office/drawing/2014/main" id="{A561162D-47AF-4E01-B81F-CD78A03E1B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072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Straight Connector 341" hidden="1">
              <a:extLst>
                <a:ext uri="{FF2B5EF4-FFF2-40B4-BE49-F238E27FC236}">
                  <a16:creationId xmlns:a16="http://schemas.microsoft.com/office/drawing/2014/main" id="{2C20074D-4C49-46CB-9931-819778D38C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328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Straight Connector 342" hidden="1">
              <a:extLst>
                <a:ext uri="{FF2B5EF4-FFF2-40B4-BE49-F238E27FC236}">
                  <a16:creationId xmlns:a16="http://schemas.microsoft.com/office/drawing/2014/main" id="{062FA2EE-A4D8-4A37-BB39-9A8A23ABE2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84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Straight Connector 343" hidden="1">
              <a:extLst>
                <a:ext uri="{FF2B5EF4-FFF2-40B4-BE49-F238E27FC236}">
                  <a16:creationId xmlns:a16="http://schemas.microsoft.com/office/drawing/2014/main" id="{6C661B57-DBAB-41A7-B2AC-C814132D30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840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Straight Connector 344" hidden="1">
              <a:extLst>
                <a:ext uri="{FF2B5EF4-FFF2-40B4-BE49-F238E27FC236}">
                  <a16:creationId xmlns:a16="http://schemas.microsoft.com/office/drawing/2014/main" id="{209F4A46-4D75-4F8F-88B9-BE8F6A463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96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 hidden="1">
              <a:extLst>
                <a:ext uri="{FF2B5EF4-FFF2-40B4-BE49-F238E27FC236}">
                  <a16:creationId xmlns:a16="http://schemas.microsoft.com/office/drawing/2014/main" id="{01FB4020-8697-49A5-812E-93760AA24D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352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Straight Connector 346" hidden="1">
              <a:extLst>
                <a:ext uri="{FF2B5EF4-FFF2-40B4-BE49-F238E27FC236}">
                  <a16:creationId xmlns:a16="http://schemas.microsoft.com/office/drawing/2014/main" id="{AB981469-9BFE-432D-A134-6F34C8ECD1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8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Connector 347" hidden="1">
              <a:extLst>
                <a:ext uri="{FF2B5EF4-FFF2-40B4-BE49-F238E27FC236}">
                  <a16:creationId xmlns:a16="http://schemas.microsoft.com/office/drawing/2014/main" id="{64F910DD-E3AB-4094-BD87-390D194861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64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Straight Connector 348" hidden="1">
              <a:extLst>
                <a:ext uri="{FF2B5EF4-FFF2-40B4-BE49-F238E27FC236}">
                  <a16:creationId xmlns:a16="http://schemas.microsoft.com/office/drawing/2014/main" id="{8172B6B2-B6E9-42F2-9E21-D99612FECB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672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Straight Connector 349" hidden="1">
              <a:extLst>
                <a:ext uri="{FF2B5EF4-FFF2-40B4-BE49-F238E27FC236}">
                  <a16:creationId xmlns:a16="http://schemas.microsoft.com/office/drawing/2014/main" id="{FF9B3914-70C1-4B52-B02C-76628BFC9B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0" y="-70200"/>
              <a:ext cx="0" cy="705600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Connector 350" hidden="1">
              <a:extLst>
                <a:ext uri="{FF2B5EF4-FFF2-40B4-BE49-F238E27FC236}">
                  <a16:creationId xmlns:a16="http://schemas.microsoft.com/office/drawing/2014/main" id="{FFD30D47-D357-4EF4-A460-4DCBFC957D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985800"/>
              <a:ext cx="123672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 useBgFill="1">
        <p:nvSpPr>
          <p:cNvPr id="3" name="Title Placeholder">
            <a:extLst>
              <a:ext uri="{FF2B5EF4-FFF2-40B4-BE49-F238E27FC236}">
                <a16:creationId xmlns:a16="http://schemas.microsoft.com/office/drawing/2014/main" id="{6204A2EB-1C19-4C64-81DC-1BDFEC05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23" y="325041"/>
            <a:ext cx="8143875" cy="279725"/>
          </a:xfrm>
          <a:prstGeom prst="rect">
            <a:avLst/>
          </a:prstGeom>
        </p:spPr>
        <p:txBody>
          <a:bodyPr vert="horz" wrap="square" lIns="0" tIns="360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EDC0CEFE-B93D-446C-A98D-4EBC1C91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323" y="1027510"/>
            <a:ext cx="8143875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A27FC136-A26A-487A-91EC-E1BE2A7C6D4D}"/>
              </a:ext>
            </a:extLst>
          </p:cNvPr>
          <p:cNvSpPr>
            <a:spLocks noGrp="1"/>
          </p:cNvSpPr>
          <p:nvPr>
            <p:ph type="dt" sz="half" idx="8"/>
          </p:nvPr>
        </p:nvSpPr>
        <p:spPr>
          <a:xfrm>
            <a:off x="851298" y="4888705"/>
            <a:ext cx="807402" cy="104945"/>
          </a:xfrm>
          <a:prstGeom prst="rect">
            <a:avLst/>
          </a:prstGeom>
        </p:spPr>
        <p:txBody>
          <a:bodyPr vert="horz" lIns="0" tIns="187200" rIns="0" bIns="0" rtlCol="0" anchor="b"/>
          <a:lstStyle>
            <a:lvl1pPr>
              <a:defRPr lang="en-US" sz="525"/>
            </a:lvl1pPr>
          </a:lstStyle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C89210A-FBD5-42AA-9FDB-36CC54C9F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73401" y="4888705"/>
            <a:ext cx="491399" cy="104776"/>
          </a:xfrm>
          <a:prstGeom prst="rect">
            <a:avLst/>
          </a:prstGeom>
        </p:spPr>
        <p:txBody>
          <a:bodyPr vert="horz" lIns="0" tIns="187200" rIns="7200" bIns="0" rtlCol="0" anchor="b"/>
          <a:lstStyle>
            <a:lvl1pPr>
              <a:defRPr lang="en-US" sz="525"/>
            </a:lvl1pPr>
          </a:lstStyle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2" name="empower - DO NOT DELETE!!!" hidden="1">
            <a:extLst>
              <a:ext uri="{FF2B5EF4-FFF2-40B4-BE49-F238E27FC236}">
                <a16:creationId xmlns:a16="http://schemas.microsoft.com/office/drawing/2014/main" id="{FED25113-06BE-4303-8C56-C7ECFD0C1D96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3" name="Note Footer" hidden="1">
            <a:extLst>
              <a:ext uri="{FF2B5EF4-FFF2-40B4-BE49-F238E27FC236}">
                <a16:creationId xmlns:a16="http://schemas.microsoft.com/office/drawing/2014/main" id="{874FC37C-0743-4F3A-A2FA-52CD313C8FD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-2377800" y="16977"/>
            <a:ext cx="2176200" cy="1782573"/>
          </a:xfrm>
          <a:prstGeom prst="rect">
            <a:avLst/>
          </a:prstGeom>
          <a:gradFill flip="none" rotWithShape="1">
            <a:gsLst>
              <a:gs pos="1000">
                <a:srgbClr val="0D26AC"/>
              </a:gs>
              <a:gs pos="99000">
                <a:srgbClr val="009FD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16000" rIns="216000" bIns="216000" rtlCol="0" anchor="t"/>
          <a:lstStyle/>
          <a:p>
            <a:pPr algn="l"/>
            <a:r>
              <a:rPr lang="en-US" sz="900" b="1" dirty="0"/>
              <a:t>Add image</a:t>
            </a:r>
          </a:p>
          <a:p>
            <a:pPr algn="l"/>
            <a:r>
              <a:rPr lang="en-US" sz="900" dirty="0"/>
              <a:t>To add an image to this slide you can drag an image to the slide. Or click the icon to select the image.</a:t>
            </a:r>
          </a:p>
          <a:p>
            <a:pPr algn="l"/>
            <a:r>
              <a:rPr lang="en-US" sz="900" dirty="0"/>
              <a:t>If you want to reposition the image right click it and select Crop. Now you can use the round handles to change the size or drag the image to reposition it.</a:t>
            </a:r>
          </a:p>
        </p:txBody>
      </p:sp>
      <p:sp>
        <p:nvSpPr>
          <p:cNvPr id="104" name="Note Image" hidden="1">
            <a:extLst>
              <a:ext uri="{FF2B5EF4-FFF2-40B4-BE49-F238E27FC236}">
                <a16:creationId xmlns:a16="http://schemas.microsoft.com/office/drawing/2014/main" id="{490EDF33-79D6-42D6-A539-7968E42924EA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377800" y="3669300"/>
            <a:ext cx="2176200" cy="1474200"/>
          </a:xfrm>
          <a:prstGeom prst="rect">
            <a:avLst/>
          </a:prstGeom>
          <a:gradFill flip="none" rotWithShape="1">
            <a:gsLst>
              <a:gs pos="1000">
                <a:srgbClr val="0D26AC"/>
              </a:gs>
              <a:gs pos="99000">
                <a:srgbClr val="009FD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16000" rIns="216000" bIns="216000" rtlCol="0" anchor="ctr"/>
          <a:lstStyle/>
          <a:p>
            <a:pPr algn="l"/>
            <a:r>
              <a:rPr lang="en-US" sz="900" b="1" dirty="0"/>
              <a:t>Add footer</a:t>
            </a:r>
          </a:p>
          <a:p>
            <a:pPr algn="l"/>
            <a:r>
              <a:rPr lang="en-US" sz="900" dirty="0"/>
              <a:t>You can edit the footer (e.g. presentation description, date) using the slide via the </a:t>
            </a:r>
            <a:r>
              <a:rPr lang="en-US" sz="900" b="1" dirty="0"/>
              <a:t>empower(R) presentation settings.</a:t>
            </a:r>
          </a:p>
          <a:p>
            <a:pPr algn="l"/>
            <a:r>
              <a:rPr lang="en-US" sz="900" dirty="0"/>
              <a:t>Select and set the elements you want to show on either one or all slides.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F629C-9AF9-4125-871F-9B5251005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3800" y="4888708"/>
            <a:ext cx="6739200" cy="104943"/>
          </a:xfrm>
          <a:prstGeom prst="rect">
            <a:avLst/>
          </a:prstGeom>
        </p:spPr>
        <p:txBody>
          <a:bodyPr vert="horz" lIns="0" tIns="187200" rIns="0" bIns="0" rtlCol="0" anchor="b"/>
          <a:lstStyle>
            <a:lvl1pPr>
              <a:defRPr lang="en-US" sz="525"/>
            </a:lvl1pPr>
          </a:lstStyle>
          <a:p>
            <a:r>
              <a:rPr lang="en-US" noProof="0"/>
              <a:t>Confidential</a:t>
            </a:r>
          </a:p>
        </p:txBody>
      </p:sp>
      <p:sp>
        <p:nvSpPr>
          <p:cNvPr id="6" name="MSIPCMContentMarking" descr="{&quot;HashCode&quot;:1596673254,&quot;Placement&quot;:&quot;Footer&quot;,&quot;Top&quot;:389.104645,&quot;Left&quot;:683.827,&quot;SlideWidth&quot;:720,&quot;SlideHeight&quot;:405}">
            <a:extLst>
              <a:ext uri="{FF2B5EF4-FFF2-40B4-BE49-F238E27FC236}">
                <a16:creationId xmlns:a16="http://schemas.microsoft.com/office/drawing/2014/main" id="{553CD85F-C9DA-4132-8112-8DCBF268734F}"/>
              </a:ext>
            </a:extLst>
          </p:cNvPr>
          <p:cNvSpPr txBox="1"/>
          <p:nvPr userDrawn="1"/>
        </p:nvSpPr>
        <p:spPr>
          <a:xfrm>
            <a:off x="8684603" y="4941629"/>
            <a:ext cx="459397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 defTabSz="374400">
              <a:lnSpc>
                <a:spcPct val="95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Arial" panose="020B0604020202020204" pitchFamily="34" charset="0"/>
              </a:rPr>
              <a:t>Public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</p:sldLayoutIdLst>
  <p:hf hdr="0"/>
  <p:txStyles>
    <p:titleStyle>
      <a:lvl1pPr algn="l" defTabSz="280800" rtl="0" eaLnBrk="1" latinLnBrk="0" hangingPunct="1">
        <a:lnSpc>
          <a:spcPct val="100000"/>
        </a:lnSpc>
        <a:spcBef>
          <a:spcPct val="0"/>
        </a:spcBef>
        <a:spcAft>
          <a:spcPts val="553"/>
        </a:spcAft>
        <a:buNone/>
        <a:defRPr sz="18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280800" rtl="0" eaLnBrk="1" latinLnBrk="0" hangingPunct="1">
        <a:lnSpc>
          <a:spcPct val="95000"/>
        </a:lnSpc>
        <a:spcBef>
          <a:spcPts val="277"/>
        </a:spcBef>
        <a:spcAft>
          <a:spcPts val="277"/>
        </a:spcAft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280800" rtl="0" eaLnBrk="1" latinLnBrk="0" hangingPunct="1">
        <a:lnSpc>
          <a:spcPct val="95000"/>
        </a:lnSpc>
        <a:spcBef>
          <a:spcPts val="277"/>
        </a:spcBef>
        <a:spcAft>
          <a:spcPts val="277"/>
        </a:spcAft>
        <a:buFontTx/>
        <a:buNone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75500" indent="-175500" algn="l" defTabSz="280800" rtl="0" eaLnBrk="1" latinLnBrk="0" hangingPunct="1">
        <a:lnSpc>
          <a:spcPct val="95000"/>
        </a:lnSpc>
        <a:spcBef>
          <a:spcPts val="277"/>
        </a:spcBef>
        <a:spcAft>
          <a:spcPts val="277"/>
        </a:spcAft>
        <a:buSzPct val="11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1000" indent="-17550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26500" indent="-175500" algn="l" defTabSz="280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SzPct val="90000"/>
        <a:buFont typeface="Arial" panose="020B0604020202020204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500" indent="-175500" algn="l" defTabSz="280800" rtl="0" eaLnBrk="1" latinLnBrk="0" hangingPunct="1">
        <a:lnSpc>
          <a:spcPct val="95000"/>
        </a:lnSpc>
        <a:spcBef>
          <a:spcPts val="277"/>
        </a:spcBef>
        <a:spcAft>
          <a:spcPts val="277"/>
        </a:spcAft>
        <a:buFont typeface="+mj-lt"/>
        <a:buAutoNum type="arabi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1000" indent="-17550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+mj-lt"/>
        <a:buAutoNum type="romanLcPeriod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Tx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80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Tx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Tx/>
        <a:buNone/>
        <a:defRPr sz="9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17550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SzPct val="11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1000" indent="-175500" algn="l" defTabSz="280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26500" indent="-175500" algn="l" defTabSz="280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SzPct val="90000"/>
        <a:buFont typeface="Arial" panose="020B0604020202020204" pitchFamily="34" charset="0"/>
        <a:buChar char="•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-17550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+mj-lt"/>
        <a:buAutoNum type="arabicPeriod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1000" indent="-175500" algn="l" defTabSz="280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AutoNum type="romanLcPeriod"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808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Tx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80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P9qnwwvfbAhVJJlAKHe5yCbUQjRx6BAgBEAU&amp;url=https://nl.mouser.com/new/microchip/microchip-cl88020-ic/&amp;psig=AOvVaw3azbQSuzCcFHIRO5m84hxL&amp;ust=153031529682001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url?sa=i&amp;rct=j&amp;q=&amp;esrc=s&amp;source=images&amp;cd=&amp;cad=rja&amp;uact=8&amp;ved=2ahUKEwiP9qnwwvfbAhVJJlAKHe5yCbUQjRx6BAgBEAU&amp;url=https://nl.mouser.com/new/microchip/microchip-cl88020-ic/&amp;psig=AOvVaw3azbQSuzCcFHIRO5m84hxL&amp;ust=1530315296820015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url?sa=i&amp;rct=j&amp;q=&amp;esrc=s&amp;source=images&amp;cd=&amp;cad=rja&amp;uact=8&amp;ved=2ahUKEwiP9qnwwvfbAhVJJlAKHe5yCbUQjRx6BAgBEAU&amp;url=https://nl.mouser.com/new/microchip/microchip-cl88020-ic/&amp;psig=AOvVaw3azbQSuzCcFHIRO5m84hxL&amp;ust=1530315296820015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E0FF06-3A01-423E-9C7B-D440416E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1327" cy="5143500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444925A-625C-4119-B1B1-F58FD9DC8A06}"/>
              </a:ext>
            </a:extLst>
          </p:cNvPr>
          <p:cNvSpPr txBox="1">
            <a:spLocks/>
          </p:cNvSpPr>
          <p:nvPr/>
        </p:nvSpPr>
        <p:spPr>
          <a:xfrm>
            <a:off x="6351327" y="3239076"/>
            <a:ext cx="2792673" cy="5852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</a:rPr>
              <a:t>WAT ZIJN CHIPS?</a:t>
            </a:r>
          </a:p>
          <a:p>
            <a:pPr algn="l" fontAlgn="auto"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</a:rPr>
              <a:t>EN WAT KAN JE ER MEE ?</a:t>
            </a:r>
          </a:p>
        </p:txBody>
      </p:sp>
    </p:spTree>
    <p:extLst>
      <p:ext uri="{BB962C8B-B14F-4D97-AF65-F5344CB8AC3E}">
        <p14:creationId xmlns:p14="http://schemas.microsoft.com/office/powerpoint/2010/main" val="111335002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B8DFC7-A6FB-493C-9C4C-3ACC6740D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70BAF1-4AB5-4AA2-BC68-9B58860CCC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 noProof="0"/>
              <a:t>&lt;Date&gt;</a:t>
            </a:r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A590FFA-D8C3-46EF-84FB-8061178EB10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18C5AF-7FF2-4B2F-BF32-5C67FB56EAB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1D9B13CD-33A0-446D-8703-F89F9F109F54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95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ries">
            <a:extLst>
              <a:ext uri="{FF2B5EF4-FFF2-40B4-BE49-F238E27FC236}">
                <a16:creationId xmlns:a16="http://schemas.microsoft.com/office/drawing/2014/main" id="{13190D90-71CC-47E5-BBAC-7E5DA857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3" y="1042986"/>
            <a:ext cx="4594224" cy="30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otato chips">
            <a:extLst>
              <a:ext uri="{FF2B5EF4-FFF2-40B4-BE49-F238E27FC236}">
                <a16:creationId xmlns:a16="http://schemas.microsoft.com/office/drawing/2014/main" id="{76092210-A110-4036-8FCC-D133714D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9" y="1500188"/>
            <a:ext cx="4305916" cy="26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AF8589-AEFE-49D4-B288-5D90ED06B20C}"/>
              </a:ext>
            </a:extLst>
          </p:cNvPr>
          <p:cNvSpPr>
            <a:spLocks noGrp="1"/>
          </p:cNvSpPr>
          <p:nvPr/>
        </p:nvSpPr>
        <p:spPr>
          <a:xfrm>
            <a:off x="1097280" y="1069848"/>
            <a:ext cx="6999828" cy="371170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280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3038" algn="l" defTabSz="280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1363" indent="-173038" algn="l" defTabSz="280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1000" indent="-175500" algn="l" defTabSz="280800" rtl="0" eaLnBrk="1" latinLnBrk="0" hangingPunct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6500" indent="-175500" algn="l" defTabSz="280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 sz="7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00" indent="-175500" algn="l" defTabSz="280800" rtl="0" eaLnBrk="1" latinLnBrk="0" hangingPunct="1">
              <a:lnSpc>
                <a:spcPct val="95000"/>
              </a:lnSpc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000" indent="-175500" algn="l" defTabSz="280800" rtl="0" eaLnBrk="1" latinLnBrk="0" hangingPunct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romanLcPeriod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80800" rtl="0" eaLnBrk="1" latinLnBrk="0" hangingPunct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buFontTx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80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endParaRPr lang="nl-NL" sz="2000" dirty="0">
              <a:solidFill>
                <a:schemeClr val="tx2">
                  <a:lumMod val="100000"/>
                </a:schemeClr>
              </a:solidFill>
            </a:endParaRPr>
          </a:p>
          <a:p>
            <a:pPr marL="0" lvl="1" indent="0">
              <a:buNone/>
              <a:defRPr/>
            </a:pPr>
            <a:endParaRPr lang="nl-NL" sz="2000" dirty="0">
              <a:solidFill>
                <a:schemeClr val="tx2">
                  <a:lumMod val="100000"/>
                </a:schemeClr>
              </a:solidFill>
            </a:endParaRPr>
          </a:p>
          <a:p>
            <a:pPr marL="0" lvl="1" indent="0">
              <a:buNone/>
              <a:defRPr/>
            </a:pPr>
            <a:endParaRPr lang="nl-NL" sz="2000" dirty="0">
              <a:solidFill>
                <a:schemeClr val="tx2">
                  <a:lumMod val="100000"/>
                </a:schemeClr>
              </a:solidFill>
            </a:endParaRPr>
          </a:p>
          <a:p>
            <a:pPr marL="0" lvl="1" indent="0">
              <a:buNone/>
              <a:defRPr/>
            </a:pPr>
            <a:endParaRPr lang="nl-NL" sz="2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E81792C-76B4-462E-93B7-4CA2621BFA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noProof="0">
                <a:latin typeface="Arial" panose="020B0604020202020204" pitchFamily="34" charset="0"/>
              </a:rPr>
              <a:t>Slide </a:t>
            </a:r>
            <a:fld id="{1D9B13CD-33A0-446D-8703-F89F9F109F54}" type="slidenum">
              <a:rPr lang="en-US" noProof="0" smtClean="0">
                <a:latin typeface="Arial" panose="020B0604020202020204" pitchFamily="34" charset="0"/>
              </a:rPr>
              <a:pPr/>
              <a:t>2</a:t>
            </a:fld>
            <a:endParaRPr lang="en-US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2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>
              <a:buNone/>
              <a:defRPr/>
            </a:pPr>
            <a:endParaRPr lang="nl-NL" sz="2000" dirty="0"/>
          </a:p>
          <a:p>
            <a:pPr marL="0" lvl="1" indent="0">
              <a:buNone/>
              <a:defRPr/>
            </a:pPr>
            <a:endParaRPr lang="nl-NL" sz="2000" dirty="0"/>
          </a:p>
          <a:p>
            <a:pPr marL="0" lvl="1" indent="0">
              <a:buNone/>
              <a:defRPr/>
            </a:pPr>
            <a:endParaRPr lang="nl-NL" sz="2000" dirty="0"/>
          </a:p>
          <a:p>
            <a:pPr marL="0" lvl="1" indent="0">
              <a:buNone/>
              <a:defRPr/>
            </a:pPr>
            <a:endParaRPr lang="nl-NL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F8BDE-D89F-438D-A470-B79BB627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85" y="-689611"/>
            <a:ext cx="6373707" cy="63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945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nack.be/medias/3371/1726413.jpg">
            <a:extLst>
              <a:ext uri="{FF2B5EF4-FFF2-40B4-BE49-F238E27FC236}">
                <a16:creationId xmlns:a16="http://schemas.microsoft.com/office/drawing/2014/main" id="{FFA2E403-E668-4556-80FE-694CFD0A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06" y="1087954"/>
            <a:ext cx="4070350" cy="24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beeldingsresultaat voor microchip">
            <a:hlinkClick r:id="rId3"/>
            <a:extLst>
              <a:ext uri="{FF2B5EF4-FFF2-40B4-BE49-F238E27FC236}">
                <a16:creationId xmlns:a16="http://schemas.microsoft.com/office/drawing/2014/main" id="{3BB57F24-7A8F-45EB-9238-782A40BD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71550"/>
            <a:ext cx="274982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1595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6403B-A94C-41F1-9ED5-D10AD539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9789" y="2740186"/>
            <a:ext cx="2007100" cy="100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C2F325-043D-4471-89F4-CD727EB5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9539" y="2779113"/>
            <a:ext cx="2007100" cy="100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89A46-5221-40D5-A2A2-42B87671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089" y="2474313"/>
            <a:ext cx="2711533" cy="1524000"/>
          </a:xfrm>
          <a:prstGeom prst="rect">
            <a:avLst/>
          </a:prstGeom>
        </p:spPr>
      </p:pic>
      <p:sp>
        <p:nvSpPr>
          <p:cNvPr id="5" name="AutoShape 2" descr="Afbeeldingsresultaat voor ears">
            <a:extLst>
              <a:ext uri="{FF2B5EF4-FFF2-40B4-BE49-F238E27FC236}">
                <a16:creationId xmlns:a16="http://schemas.microsoft.com/office/drawing/2014/main" id="{F90A2B80-39EF-4620-8DE6-8C03A7443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4689" y="3693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5132D-0101-4527-9904-25D36D21B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55" y="2740186"/>
            <a:ext cx="1447800" cy="10337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CF869E-C1A6-41B3-A823-59291D5789A7}"/>
              </a:ext>
            </a:extLst>
          </p:cNvPr>
          <p:cNvGrpSpPr/>
          <p:nvPr/>
        </p:nvGrpSpPr>
        <p:grpSpPr>
          <a:xfrm>
            <a:off x="2726811" y="1392427"/>
            <a:ext cx="4148679" cy="1767686"/>
            <a:chOff x="4053162" y="454667"/>
            <a:chExt cx="4072478" cy="17676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AA608B-4C52-42B9-8933-842AF3AF1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7875" y="1140619"/>
              <a:ext cx="1050966" cy="53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629468-C5A5-47EE-9248-751A9A336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6636" y="1140620"/>
              <a:ext cx="15201" cy="10817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649E1A-CD42-4526-AB93-02B63B7508F9}"/>
                </a:ext>
              </a:extLst>
            </p:cNvPr>
            <p:cNvSpPr txBox="1"/>
            <p:nvPr/>
          </p:nvSpPr>
          <p:spPr>
            <a:xfrm>
              <a:off x="4821721" y="454667"/>
              <a:ext cx="330391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3600" b="1" dirty="0">
                  <a:solidFill>
                    <a:schemeClr val="tx2"/>
                  </a:solidFill>
                  <a:latin typeface="+mn-lt"/>
                </a:rPr>
                <a:t>IN (INPUT)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145D31D-5C13-4007-B6A3-D692A76EF91A}"/>
                </a:ext>
              </a:extLst>
            </p:cNvPr>
            <p:cNvCxnSpPr/>
            <p:nvPr/>
          </p:nvCxnSpPr>
          <p:spPr>
            <a:xfrm flipV="1">
              <a:off x="4053162" y="1146032"/>
              <a:ext cx="1066800" cy="557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321370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6403B-A94C-41F1-9ED5-D10AD539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4700" y="1466023"/>
            <a:ext cx="2007100" cy="100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C2F325-043D-4471-89F4-CD727EB5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450" y="1504950"/>
            <a:ext cx="2007100" cy="100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89A46-5221-40D5-A2A2-42B87671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00150"/>
            <a:ext cx="2711533" cy="1524000"/>
          </a:xfrm>
          <a:prstGeom prst="rect">
            <a:avLst/>
          </a:prstGeom>
        </p:spPr>
      </p:pic>
      <p:sp>
        <p:nvSpPr>
          <p:cNvPr id="5" name="AutoShape 2" descr="Afbeeldingsresultaat voor ears">
            <a:extLst>
              <a:ext uri="{FF2B5EF4-FFF2-40B4-BE49-F238E27FC236}">
                <a16:creationId xmlns:a16="http://schemas.microsoft.com/office/drawing/2014/main" id="{F90A2B80-39EF-4620-8DE6-8C03A7443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5132D-0101-4527-9904-25D36D21B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66" y="1466023"/>
            <a:ext cx="1447800" cy="10337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CF869E-C1A6-41B3-A823-59291D5789A7}"/>
              </a:ext>
            </a:extLst>
          </p:cNvPr>
          <p:cNvGrpSpPr/>
          <p:nvPr/>
        </p:nvGrpSpPr>
        <p:grpSpPr>
          <a:xfrm>
            <a:off x="2861721" y="118264"/>
            <a:ext cx="4148679" cy="1767686"/>
            <a:chOff x="4053162" y="454667"/>
            <a:chExt cx="4072479" cy="17676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AA608B-4C52-42B9-8933-842AF3AF1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7875" y="1140619"/>
              <a:ext cx="1050966" cy="53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629468-C5A5-47EE-9248-751A9A336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6636" y="1140620"/>
              <a:ext cx="15201" cy="10817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649E1A-CD42-4526-AB93-02B63B7508F9}"/>
                </a:ext>
              </a:extLst>
            </p:cNvPr>
            <p:cNvSpPr txBox="1"/>
            <p:nvPr/>
          </p:nvSpPr>
          <p:spPr>
            <a:xfrm>
              <a:off x="4821722" y="454667"/>
              <a:ext cx="330391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3600" b="1" dirty="0">
                  <a:solidFill>
                    <a:schemeClr val="tx2"/>
                  </a:solidFill>
                  <a:latin typeface="+mn-lt"/>
                </a:rPr>
                <a:t>IN (INPUT)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145D31D-5C13-4007-B6A3-D692A76EF91A}"/>
                </a:ext>
              </a:extLst>
            </p:cNvPr>
            <p:cNvCxnSpPr/>
            <p:nvPr/>
          </p:nvCxnSpPr>
          <p:spPr>
            <a:xfrm flipV="1">
              <a:off x="4053162" y="1146032"/>
              <a:ext cx="1066800" cy="557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8466CF9-5891-4534-AF8B-89A396EDFE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72445" y="2139286"/>
            <a:ext cx="2581275" cy="1771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4FA19-F5CC-49FF-A89B-D64B82BA20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473" y="2139286"/>
            <a:ext cx="2581275" cy="1771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7588BD-43EC-4AC7-913F-26EAB89A3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766" y="2724150"/>
            <a:ext cx="1524000" cy="8559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E698D8E-9730-4538-A3C8-5EC40D6930C3}"/>
              </a:ext>
            </a:extLst>
          </p:cNvPr>
          <p:cNvGrpSpPr/>
          <p:nvPr/>
        </p:nvGrpSpPr>
        <p:grpSpPr>
          <a:xfrm>
            <a:off x="3208333" y="3677477"/>
            <a:ext cx="4030667" cy="1277071"/>
            <a:chOff x="3208333" y="3677477"/>
            <a:chExt cx="4030667" cy="12770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72E1D-149B-4158-A56C-9C0E8237D914}"/>
                </a:ext>
              </a:extLst>
            </p:cNvPr>
            <p:cNvSpPr txBox="1"/>
            <p:nvPr/>
          </p:nvSpPr>
          <p:spPr>
            <a:xfrm>
              <a:off x="3393783" y="4400550"/>
              <a:ext cx="384521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3600" b="1" dirty="0">
                  <a:solidFill>
                    <a:schemeClr val="tx2"/>
                  </a:solidFill>
                </a:rPr>
                <a:t>UIT (OUTPUT)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CC9FB2-76CD-437A-885B-53AFA630964F}"/>
                </a:ext>
              </a:extLst>
            </p:cNvPr>
            <p:cNvCxnSpPr>
              <a:cxnSpLocks/>
            </p:cNvCxnSpPr>
            <p:nvPr/>
          </p:nvCxnSpPr>
          <p:spPr>
            <a:xfrm>
              <a:off x="3208333" y="3686959"/>
              <a:ext cx="866866" cy="6067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2E217B1-4802-4EE3-815A-1DD7B2CFE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995" y="3677477"/>
              <a:ext cx="834753" cy="6468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BBF08F0-9ADD-4740-BE1D-6D5C859038C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712937"/>
              <a:ext cx="0" cy="611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15175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A36621F-4210-44C4-8D17-C124DC3B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513" y="1294519"/>
            <a:ext cx="1614149" cy="13761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5A5185-5262-45A9-AC3C-C601F1F03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4886" y="2426022"/>
            <a:ext cx="1391322" cy="121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9267B4-AEE3-44B3-8011-5A5EE1EC50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437" y="2427697"/>
            <a:ext cx="1709025" cy="1596850"/>
          </a:xfrm>
          <a:prstGeom prst="rect">
            <a:avLst/>
          </a:prstGeom>
        </p:spPr>
      </p:pic>
      <p:pic>
        <p:nvPicPr>
          <p:cNvPr id="25" name="Picture 2" descr="Afbeeldingsresultaat voor microchip">
            <a:hlinkClick r:id="rId5"/>
            <a:extLst>
              <a:ext uri="{FF2B5EF4-FFF2-40B4-BE49-F238E27FC236}">
                <a16:creationId xmlns:a16="http://schemas.microsoft.com/office/drawing/2014/main" id="{CC1DDB97-06AC-4811-98B2-69C98D720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62" y="1967147"/>
            <a:ext cx="2057400" cy="2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5E31C71-3558-4821-AACE-8A85D9FDDA27}"/>
              </a:ext>
            </a:extLst>
          </p:cNvPr>
          <p:cNvGrpSpPr/>
          <p:nvPr/>
        </p:nvGrpSpPr>
        <p:grpSpPr>
          <a:xfrm>
            <a:off x="3334062" y="1255442"/>
            <a:ext cx="3657600" cy="1249270"/>
            <a:chOff x="4053162" y="454667"/>
            <a:chExt cx="3657600" cy="124927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0F779D-1ACB-4F05-8DFE-E07D028552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7875" y="1140619"/>
              <a:ext cx="1050966" cy="53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2FBB5F-A8A1-4431-B0A1-EC34ED3DBC9E}"/>
                </a:ext>
              </a:extLst>
            </p:cNvPr>
            <p:cNvSpPr txBox="1"/>
            <p:nvPr/>
          </p:nvSpPr>
          <p:spPr>
            <a:xfrm>
              <a:off x="5309797" y="454667"/>
              <a:ext cx="240096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3600" b="1" dirty="0">
                  <a:solidFill>
                    <a:schemeClr val="tx2"/>
                  </a:solidFill>
                  <a:latin typeface="+mn-lt"/>
                </a:rPr>
                <a:t>IN (INPUT)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619BE5-F67B-474D-890B-BDEF70EB9DFD}"/>
                </a:ext>
              </a:extLst>
            </p:cNvPr>
            <p:cNvCxnSpPr/>
            <p:nvPr/>
          </p:nvCxnSpPr>
          <p:spPr>
            <a:xfrm flipV="1">
              <a:off x="4053162" y="1146032"/>
              <a:ext cx="1066800" cy="557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27461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A36621F-4210-44C4-8D17-C124DC3B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651" y="222722"/>
            <a:ext cx="1614149" cy="13761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5A5185-5262-45A9-AC3C-C601F1F03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5024" y="1354225"/>
            <a:ext cx="1391322" cy="121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9267B4-AEE3-44B3-8011-5A5EE1EC50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575" y="1355900"/>
            <a:ext cx="1709025" cy="1596850"/>
          </a:xfrm>
          <a:prstGeom prst="rect">
            <a:avLst/>
          </a:prstGeom>
        </p:spPr>
      </p:pic>
      <p:pic>
        <p:nvPicPr>
          <p:cNvPr id="25" name="Picture 2" descr="Afbeeldingsresultaat voor microchip">
            <a:hlinkClick r:id="rId5"/>
            <a:extLst>
              <a:ext uri="{FF2B5EF4-FFF2-40B4-BE49-F238E27FC236}">
                <a16:creationId xmlns:a16="http://schemas.microsoft.com/office/drawing/2014/main" id="{CC1DDB97-06AC-4811-98B2-69C98D720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95350"/>
            <a:ext cx="2057400" cy="2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5E31C71-3558-4821-AACE-8A85D9FDDA27}"/>
              </a:ext>
            </a:extLst>
          </p:cNvPr>
          <p:cNvGrpSpPr/>
          <p:nvPr/>
        </p:nvGrpSpPr>
        <p:grpSpPr>
          <a:xfrm>
            <a:off x="3124200" y="183645"/>
            <a:ext cx="3657600" cy="1249270"/>
            <a:chOff x="4053162" y="454667"/>
            <a:chExt cx="3657600" cy="124927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0F779D-1ACB-4F05-8DFE-E07D028552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7875" y="1140619"/>
              <a:ext cx="1050966" cy="53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2FBB5F-A8A1-4431-B0A1-EC34ED3DBC9E}"/>
                </a:ext>
              </a:extLst>
            </p:cNvPr>
            <p:cNvSpPr txBox="1"/>
            <p:nvPr/>
          </p:nvSpPr>
          <p:spPr>
            <a:xfrm>
              <a:off x="5309797" y="454667"/>
              <a:ext cx="240096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3600" b="1" dirty="0">
                  <a:solidFill>
                    <a:schemeClr val="tx2"/>
                  </a:solidFill>
                  <a:latin typeface="+mn-lt"/>
                </a:rPr>
                <a:t>IN (INPUT)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619BE5-F67B-474D-890B-BDEF70EB9DFD}"/>
                </a:ext>
              </a:extLst>
            </p:cNvPr>
            <p:cNvCxnSpPr/>
            <p:nvPr/>
          </p:nvCxnSpPr>
          <p:spPr>
            <a:xfrm flipV="1">
              <a:off x="4053162" y="1146032"/>
              <a:ext cx="1066800" cy="557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4A4C38A-C6CE-4D1C-AD5A-088D421FD8B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67400" y="1912850"/>
            <a:ext cx="2847975" cy="2076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CFFBD5-AAC0-4F48-9EE7-CB1215C8F42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05" y="2012397"/>
            <a:ext cx="2847975" cy="2076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2F2D29-53A5-476D-AC22-1A074048AAB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388" y="2723689"/>
            <a:ext cx="1485900" cy="137206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17A1BF3-77A5-4F22-A371-30A1B53DBECC}"/>
              </a:ext>
            </a:extLst>
          </p:cNvPr>
          <p:cNvGrpSpPr/>
          <p:nvPr/>
        </p:nvGrpSpPr>
        <p:grpSpPr>
          <a:xfrm>
            <a:off x="3038680" y="3560342"/>
            <a:ext cx="4200320" cy="1546606"/>
            <a:chOff x="2813628" y="3474591"/>
            <a:chExt cx="4200320" cy="15466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9A66BE-D833-4B98-93B2-5C0A2BC3EB71}"/>
                </a:ext>
              </a:extLst>
            </p:cNvPr>
            <p:cNvSpPr txBox="1"/>
            <p:nvPr/>
          </p:nvSpPr>
          <p:spPr>
            <a:xfrm>
              <a:off x="3889418" y="4467199"/>
              <a:ext cx="312453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900"/>
                </a:spcAft>
              </a:pPr>
              <a:r>
                <a:rPr lang="en-US" sz="3600" b="1" dirty="0">
                  <a:solidFill>
                    <a:schemeClr val="tx2"/>
                  </a:solidFill>
                  <a:latin typeface="+mn-lt"/>
                </a:rPr>
                <a:t>UIT (OUTPUT)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794F2CC-26A3-441C-BB82-8802E92FD0E8}"/>
                </a:ext>
              </a:extLst>
            </p:cNvPr>
            <p:cNvCxnSpPr>
              <a:cxnSpLocks/>
            </p:cNvCxnSpPr>
            <p:nvPr/>
          </p:nvCxnSpPr>
          <p:spPr>
            <a:xfrm>
              <a:off x="2813628" y="3550640"/>
              <a:ext cx="1261462" cy="7529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969665A-DA1E-4278-A90F-4AFDEA1F08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996" y="3474591"/>
              <a:ext cx="1215752" cy="8497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C1E7ACC-6919-4D54-920E-9F073B6DC5B7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3712937"/>
              <a:ext cx="0" cy="611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84632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188A150-8010-4076-B532-8C5E24E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23" y="325041"/>
            <a:ext cx="8143875" cy="557633"/>
          </a:xfrm>
        </p:spPr>
        <p:txBody>
          <a:bodyPr/>
          <a:lstStyle/>
          <a:p>
            <a:r>
              <a:rPr lang="nl-NL" sz="1800" dirty="0"/>
              <a:t>Chips zijn de “hersenen” van machines en apparaten</a:t>
            </a:r>
            <a:br>
              <a:rPr lang="nl-NL" sz="1800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C16C25-4A39-445D-AEF5-7EE1AA6A31F2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sz="1200" dirty="0"/>
              <a:t>n nu gaan we zelf een machine bedenken en bouwen!</a:t>
            </a:r>
          </a:p>
          <a:p>
            <a:pPr algn="ctr"/>
            <a:endParaRPr lang="en-US" sz="1200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Afbeelding 5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9CE973EB-CE7E-1E15-44EF-7DFFD7EF8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70" y="4360979"/>
            <a:ext cx="3227231" cy="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727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IAAAAAAAAAAwAAAAMAAAAA/////wQAPwwAAAAAAAAAAAAAIAD///////////////8AAAD////////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o6GJxzcTtBhFmL+Ky/yg0FAAAAAAADAAAAAwADAAAAAQADAAIA////////BAAAAAMAEAAL6Z3DkPd+qUab+CDDBvxcjAUAAAABAAMAAAAAAAMAAAACAA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IA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gEDAAAAAgD///////8aAAZMaW5rZWRTaGFwZXNEYXRhUHJvcGVydHlfMAUAAAAAAAQAAAADAAQAAAABAAQAAAAAAP///////wQAAAAAAP///////wQAAAAAAP///////wQAAAAAAP///////w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Fo6GJxzcTtBhFmL+Ky/yg0DRGF0YQAbAAAABExpbmtlZFNoYXBlRGF0YQAFAAAAAAACTmFtZQAZAAAATGlua2VkU2hhcGVzRGF0YVByb3BlcnR5ABBWZXJzaW9uAAAAAAAJTGFzdFdyaXRlAHWM/eN9AQAAAAEA/////8YAxgAAAAVfaWQAEAAAAATpncOQ936pRpv4IMMG/FyMA0RhdGEAUwAAAAhQcmVzZW50YXRpb25TY2FubmVkRm9yTGlua2VkU2hhcGVzAAECTnVtYmVyRm9ybWF0U2VwYXJhdG9yTW9kZQAKAAAAQXV0b21hdGljAAACTmFtZQAkAAAATGlua2VkU2hhcGVQcmVzZW50YXRpb25TZXR0aW5nc0RhdGEAEFZlcnNpb24AAAAAAAlMYXN0V3JpdGUAw4z943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COAUTHORING_SESSION_ID" val="36a452eb-c551-48b2-b202-485d79eda10e"/>
  <p:tag name="UNDO_REDO_REVISION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how contact icons on closing slide(s);"/>
  <p:tag name="MIO_USER_INPUT_OPTIONAL" val=" "/>
  <p:tag name="MIO_USER_INPUT_FIXED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Grid Support;"/>
  <p:tag name="MIO_USER_INPUT_OPTIONAL" val=" "/>
  <p:tag name="MIO_USER_INPUT_TEXT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Grid Support;"/>
  <p:tag name="MIO_USER_INPUT_OPTIONAL" val=" "/>
  <p:tag name="MIO_USER_INPUT_FIXED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27"/>
  <p:tag name="MIO_SHOW_DATE" val="True"/>
  <p:tag name="MIO_SHOW_FOOTER" val="True"/>
  <p:tag name="MIO_SHOW_PAGENUMBER" val="True"/>
  <p:tag name="MIO_AVOID_BLANK_LAYOUT" val="False"/>
  <p:tag name="MIO_CD_LAYOUT_VALID_AREA" val="False"/>
  <p:tag name="MIO_EMBED_FONT" val="False"/>
  <p:tag name="MIO_MATCH_COLOR_SCHEME" val="True"/>
  <p:tag name="MIO_NUMBER_OF_VALID_LAYOUTS" val="29"/>
  <p:tag name="MIO_HDS" val="True"/>
  <p:tag name="MIO_SKIPVERSION" val="01.01.0001 00:00:00"/>
  <p:tag name="MIO_EKGUID" val="101bf71b-ffc9-43c9-b0b7-cc5680e30b67"/>
  <p:tag name="MIO_UPDATE" val="True"/>
  <p:tag name="MIO_VERSION" val="29.10.2021 09:57:24"/>
  <p:tag name="MIO_DBID" val="0F45B44C-9BC7-4D85-81C4-7155EE70A7B9"/>
  <p:tag name="MIO_LASTDOWNLOADED" val="22.12.2021 22:13:22.075"/>
  <p:tag name="MIO_OBJECTNAME" val="ASML Master"/>
  <p:tag name="MIO_CDID" val="531547a1-6921-4a73-8514-e2d26a6e33a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presentation support;"/>
  <p:tag name="MIO_USER_INPUT_OPTIONAL" val=" "/>
  <p:tag name="MIO_USER_INPUT_FIXED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ctivate presentation support;"/>
  <p:tag name="MIO_USER_INPUT_OPTIONAL" val=" "/>
  <p:tag name="MIO_USER_INPUT_FIXED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how contact icons on closing slide(s);"/>
  <p:tag name="MIO_USER_INPUT_OPTIONAL" val=" "/>
  <p:tag name="MIO_USER_INPUT_FIXED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how contact icons on closing slide(s);"/>
  <p:tag name="MIO_USER_INPUT_OPTIONAL" val=" "/>
  <p:tag name="MIO_USER_INPUT_FIXED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how contact icons on closing slide(s);"/>
  <p:tag name="MIO_USER_INPUT_OPTIONAL" val=" "/>
  <p:tag name="MIO_USER_INPUT_FIXED" val=" "/>
</p:tagLst>
</file>

<file path=ppt/theme/theme1.xml><?xml version="1.0" encoding="utf-8"?>
<a:theme xmlns:a="http://schemas.openxmlformats.org/drawingml/2006/main" name="ASML Template 2021">
  <a:themeElements>
    <a:clrScheme name="ASML Template">
      <a:dk1>
        <a:srgbClr val="000000"/>
      </a:dk1>
      <a:lt1>
        <a:srgbClr val="FFFFFF"/>
      </a:lt1>
      <a:dk2>
        <a:srgbClr val="00A3E0"/>
      </a:dk2>
      <a:lt2>
        <a:srgbClr val="E0E1E3"/>
      </a:lt2>
      <a:accent1>
        <a:srgbClr val="10069F"/>
      </a:accent1>
      <a:accent2>
        <a:srgbClr val="5A5B5E"/>
      </a:accent2>
      <a:accent3>
        <a:srgbClr val="FF6A13"/>
      </a:accent3>
      <a:accent4>
        <a:srgbClr val="43B02A"/>
      </a:accent4>
      <a:accent5>
        <a:srgbClr val="FFD100"/>
      </a:accent5>
      <a:accent6>
        <a:srgbClr val="8031A7"/>
      </a:accent6>
      <a:hlink>
        <a:srgbClr val="00A3E0"/>
      </a:hlink>
      <a:folHlink>
        <a:srgbClr val="00A3E0"/>
      </a:folHlink>
    </a:clrScheme>
    <a:fontScheme name="ASML Template">
      <a:majorFont>
        <a:latin typeface="Arial"/>
        <a:ea typeface="Microsoft JhengHei"/>
        <a:cs typeface="Arial"/>
      </a:majorFont>
      <a:minorFont>
        <a:latin typeface="Arial"/>
        <a:ea typeface="Microsoft JhengHei"/>
        <a:cs typeface="Arial"/>
      </a:minorFont>
    </a:fontScheme>
    <a:fmtScheme name="ASML Templat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accent1"/>
        </a:solidFill>
        <a:solidFill>
          <a:schemeClr val="accent2"/>
        </a:soli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algn="l" defTabSz="374400">
          <a:lnSpc>
            <a:spcPct val="95000"/>
          </a:lnSpc>
          <a:spcAft>
            <a:spcPts val="737"/>
          </a:spcAft>
          <a:defRPr sz="1600" dirty="0"/>
        </a:defPPr>
        <a:lvl1pPr marL="0" indent="0" algn="l" defTabSz="374400" rtl="0" eaLnBrk="1" latinLnBrk="0" hangingPunct="1">
          <a:lnSpc>
            <a:spcPct val="95000"/>
          </a:lnSpc>
          <a:spcBef>
            <a:spcPts val="369"/>
          </a:spcBef>
          <a:spcAft>
            <a:spcPts val="369"/>
          </a:spcAft>
          <a:buFontTx/>
          <a:buNone/>
          <a:defRPr sz="1600" kern="1200" baseline="0">
            <a:solidFill>
              <a:schemeClr val="tx1"/>
            </a:solidFill>
            <a:latin typeface="+mn-lt"/>
            <a:ea typeface="+mn-ea"/>
            <a:cs typeface="+mn-cs"/>
          </a:defRPr>
        </a:lvl1pPr>
        <a:lvl2pPr marL="0" indent="0" algn="l" defTabSz="374400" rtl="0" eaLnBrk="1" latinLnBrk="0" hangingPunct="1">
          <a:lnSpc>
            <a:spcPct val="95000"/>
          </a:lnSpc>
          <a:spcBef>
            <a:spcPts val="369"/>
          </a:spcBef>
          <a:spcAft>
            <a:spcPts val="369"/>
          </a:spcAft>
          <a:buFontTx/>
          <a:buNone/>
          <a:defRPr sz="1600" b="1" kern="1200" baseline="0">
            <a:solidFill>
              <a:schemeClr val="tx1"/>
            </a:solidFill>
            <a:latin typeface="+mn-lt"/>
            <a:ea typeface="+mn-ea"/>
            <a:cs typeface="+mn-cs"/>
          </a:defRPr>
        </a:lvl2pPr>
        <a:lvl3pPr marL="234000" indent="-234000" algn="l" defTabSz="374400" rtl="0" eaLnBrk="1" latinLnBrk="0" hangingPunct="1">
          <a:lnSpc>
            <a:spcPct val="95000"/>
          </a:lnSpc>
          <a:spcBef>
            <a:spcPts val="369"/>
          </a:spcBef>
          <a:spcAft>
            <a:spcPts val="369"/>
          </a:spcAft>
          <a:buSzPct val="110000"/>
          <a:buFont typeface="Arial" panose="020B0604020202020204" pitchFamily="34" charset="0"/>
          <a:buChar char="•"/>
          <a:defRPr sz="1600" kern="1200" baseline="0">
            <a:solidFill>
              <a:schemeClr val="tx1"/>
            </a:solidFill>
            <a:latin typeface="+mn-lt"/>
            <a:ea typeface="+mn-ea"/>
            <a:cs typeface="+mn-cs"/>
          </a:defRPr>
        </a:lvl3pPr>
        <a:lvl4pPr marL="468000" indent="-234000" algn="l" defTabSz="374400" rtl="0" eaLnBrk="1" latinLnBrk="0" hangingPunct="1">
          <a:lnSpc>
            <a:spcPct val="105000"/>
          </a:lnSpc>
          <a:spcBef>
            <a:spcPts val="200"/>
          </a:spcBef>
          <a:spcAft>
            <a:spcPts val="200"/>
          </a:spcAft>
          <a:buSzPct val="100000"/>
          <a:buFont typeface="Arial" panose="020B0604020202020204" pitchFamily="34" charset="0"/>
          <a:buChar char="•"/>
          <a:defRPr sz="1200" kern="1200" baseline="0">
            <a:solidFill>
              <a:schemeClr val="tx1"/>
            </a:solidFill>
            <a:latin typeface="+mn-lt"/>
            <a:ea typeface="+mn-ea"/>
            <a:cs typeface="+mn-cs"/>
          </a:defRPr>
        </a:lvl4pPr>
        <a:lvl5pPr marL="702000" indent="-234000" algn="l" defTabSz="374400" rtl="0" eaLnBrk="1" latinLnBrk="0" hangingPunct="1">
          <a:lnSpc>
            <a:spcPct val="110000"/>
          </a:lnSpc>
          <a:spcBef>
            <a:spcPts val="0"/>
          </a:spcBef>
          <a:spcAft>
            <a:spcPts val="0"/>
          </a:spcAft>
          <a:buSzPct val="90000"/>
          <a:buFont typeface="Arial" panose="020B0604020202020204" pitchFamily="34" charset="0"/>
          <a:buChar char="•"/>
          <a:defRPr sz="1000" kern="1200" baseline="0">
            <a:solidFill>
              <a:schemeClr val="tx1"/>
            </a:solidFill>
            <a:latin typeface="+mn-lt"/>
            <a:ea typeface="+mn-ea"/>
            <a:cs typeface="+mn-cs"/>
          </a:defRPr>
        </a:lvl5pPr>
        <a:lvl6pPr marL="234000" indent="-234000" algn="l" defTabSz="374400" rtl="0" eaLnBrk="1" latinLnBrk="0" hangingPunct="1">
          <a:lnSpc>
            <a:spcPct val="95000"/>
          </a:lnSpc>
          <a:spcBef>
            <a:spcPts val="369"/>
          </a:spcBef>
          <a:spcAft>
            <a:spcPts val="369"/>
          </a:spcAft>
          <a:buFont typeface="+mj-lt"/>
          <a:buAutoNum type="arabicPeriod"/>
          <a:defRPr sz="1600" kern="1200" baseline="0">
            <a:solidFill>
              <a:schemeClr val="tx1"/>
            </a:solidFill>
            <a:latin typeface="+mn-lt"/>
            <a:ea typeface="+mn-ea"/>
            <a:cs typeface="+mn-cs"/>
          </a:defRPr>
        </a:lvl6pPr>
        <a:lvl7pPr marL="468000" indent="-234000" algn="l" defTabSz="374400" rtl="0" eaLnBrk="1" latinLnBrk="0" hangingPunct="1">
          <a:lnSpc>
            <a:spcPct val="105000"/>
          </a:lnSpc>
          <a:spcBef>
            <a:spcPts val="200"/>
          </a:spcBef>
          <a:spcAft>
            <a:spcPts val="200"/>
          </a:spcAft>
          <a:buFont typeface="+mj-lt"/>
          <a:buAutoNum type="romanLcPeriod"/>
          <a:defRPr sz="1200" kern="1200" baseline="0">
            <a:solidFill>
              <a:schemeClr val="tx1"/>
            </a:solidFill>
            <a:latin typeface="+mn-lt"/>
            <a:ea typeface="+mn-ea"/>
            <a:cs typeface="+mn-cs"/>
          </a:defRPr>
        </a:lvl7pPr>
        <a:lvl8pPr marL="0" indent="0" algn="l" defTabSz="374400" rtl="0" eaLnBrk="1" latinLnBrk="0" hangingPunct="1">
          <a:lnSpc>
            <a:spcPct val="105000"/>
          </a:lnSpc>
          <a:spcBef>
            <a:spcPts val="200"/>
          </a:spcBef>
          <a:spcAft>
            <a:spcPts val="200"/>
          </a:spcAft>
          <a:buFontTx/>
          <a:buNone/>
          <a:defRPr sz="1200" kern="1200" baseline="0">
            <a:solidFill>
              <a:schemeClr val="tx1"/>
            </a:solidFill>
            <a:latin typeface="+mn-lt"/>
            <a:ea typeface="+mn-ea"/>
            <a:cs typeface="+mn-cs"/>
          </a:defRPr>
        </a:lvl8pPr>
        <a:lvl9pPr marL="0" indent="0" algn="l" defTabSz="374400" rtl="0" eaLnBrk="1" latinLnBrk="0" hangingPunct="1">
          <a:lnSpc>
            <a:spcPct val="110000"/>
          </a:lnSpc>
          <a:spcBef>
            <a:spcPts val="0"/>
          </a:spcBef>
          <a:spcAft>
            <a:spcPts val="0"/>
          </a:spcAft>
          <a:buFontTx/>
          <a:buNone/>
          <a:defRPr sz="1000" kern="1200" baseline="0">
            <a:solidFill>
              <a:schemeClr val="tx1"/>
            </a:solidFill>
            <a:latin typeface="+mn-lt"/>
            <a:ea typeface="+mn-ea"/>
            <a:cs typeface="+mn-cs"/>
          </a:defRPr>
        </a:lvl9pPr>
      </a:lstStyle>
    </a:txDef>
  </a:objectDefaults>
  <a:extraClrSchemeLst/>
  <a:custClrLst>
    <a:custClr name="ASML Blue">
      <a:srgbClr val="10069F"/>
    </a:custClr>
    <a:custClr name="ASML Light Blue">
      <a:srgbClr val="00A3E0"/>
    </a:custClr>
    <a:custClr name="ASML Teal">
      <a:srgbClr val="00BFB3"/>
    </a:custClr>
    <a:custClr name="ASML Green">
      <a:srgbClr val="43B02A"/>
    </a:custClr>
    <a:custClr name="ASML Light Green">
      <a:srgbClr val="C4D600"/>
    </a:custClr>
    <a:custClr name="ASML Yellow">
      <a:srgbClr val="FFD100"/>
    </a:custClr>
    <a:custClr name="ASML Orange">
      <a:srgbClr val="FF6A13"/>
    </a:custClr>
    <a:custClr name="ASML Red">
      <a:srgbClr val="F00000"/>
    </a:custClr>
    <a:custClr name="ASML Magenta">
      <a:srgbClr val="DF1995"/>
    </a:custClr>
    <a:custClr name="ASML Violet">
      <a:srgbClr val="8031A7"/>
    </a:custClr>
    <a:custClr name="ASML Blue">
      <a:srgbClr val="10069F"/>
    </a:custClr>
    <a:custClr name="ASML Light Blue -30">
      <a:srgbClr val="50C0E6"/>
    </a:custClr>
    <a:custClr name="ASML Teal -30">
      <a:srgbClr val="55D1C9"/>
    </a:custClr>
    <a:custClr name="ASML Green -30">
      <a:srgbClr val="80C572"/>
    </a:custClr>
    <a:custClr name="ASML Light Green -30">
      <a:srgbClr val="D8DF60"/>
    </a:custClr>
    <a:custClr name="ASML Yellow -30">
      <a:srgbClr val="FEDC61"/>
    </a:custClr>
    <a:custClr name="ASML Orange -30">
      <a:srgbClr val="FD8B57"/>
    </a:custClr>
    <a:custClr name="ASML Red -30">
      <a:srgbClr val="F25052"/>
    </a:custClr>
    <a:custClr name="ASML Magenta -30">
      <a:srgbClr val="E565B3"/>
    </a:custClr>
    <a:custClr name="ASML Violet -30">
      <a:srgbClr val="A473BE"/>
    </a:custClr>
    <a:custClr name="ASML Blue">
      <a:srgbClr val="10069F"/>
    </a:custClr>
    <a:custClr name="ASML Light Blue +30">
      <a:srgbClr val="0089B7"/>
    </a:custClr>
    <a:custClr name="ASML Teal +30">
      <a:srgbClr val="199D97"/>
    </a:custClr>
    <a:custClr name="ASML Green +30">
      <a:srgbClr val="1D8E29"/>
    </a:custClr>
    <a:custClr name="ASML Light Green +30">
      <a:srgbClr val="9FAE38"/>
    </a:custClr>
    <a:custClr name="ASML Yellow +30">
      <a:srgbClr val="D0AD23"/>
    </a:custClr>
    <a:custClr name="ASML Orange +30">
      <a:srgbClr val="D04A1E"/>
    </a:custClr>
    <a:custClr name="ASML Red +30">
      <a:srgbClr val="C50E16"/>
    </a:custClr>
    <a:custClr name="ASML Magenta +30">
      <a:srgbClr val="BA1B7B"/>
    </a:custClr>
    <a:custClr name="ASML Violet +30">
      <a:srgbClr val="6B2C89"/>
    </a:custClr>
  </a:custClrLst>
  <a:extLst>
    <a:ext uri="{05A4C25C-085E-4340-85A3-A5531E510DB2}">
      <thm15:themeFamily xmlns:thm15="http://schemas.microsoft.com/office/thememl/2012/main" name="Default Theme.pptx" id="{A441B4EF-1BF9-4BC5-8221-676D9028E161}" vid="{904D2B17-65EB-40FF-9752-03B187CC40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A3E0"/>
    </a:dk2>
    <a:lt2>
      <a:srgbClr val="E0E1E3"/>
    </a:lt2>
    <a:accent1>
      <a:srgbClr val="10069F"/>
    </a:accent1>
    <a:accent2>
      <a:srgbClr val="5A5B5E"/>
    </a:accent2>
    <a:accent3>
      <a:srgbClr val="FF6A13"/>
    </a:accent3>
    <a:accent4>
      <a:srgbClr val="43B02A"/>
    </a:accent4>
    <a:accent5>
      <a:srgbClr val="FFD100"/>
    </a:accent5>
    <a:accent6>
      <a:srgbClr val="8031A7"/>
    </a:accent6>
    <a:hlink>
      <a:srgbClr val="00A3E0"/>
    </a:hlink>
    <a:folHlink>
      <a:srgbClr val="00A3E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A3E0"/>
    </a:dk2>
    <a:lt2>
      <a:srgbClr val="E0E1E3"/>
    </a:lt2>
    <a:accent1>
      <a:srgbClr val="10069F"/>
    </a:accent1>
    <a:accent2>
      <a:srgbClr val="5A5B5E"/>
    </a:accent2>
    <a:accent3>
      <a:srgbClr val="FF6A13"/>
    </a:accent3>
    <a:accent4>
      <a:srgbClr val="43B02A"/>
    </a:accent4>
    <a:accent5>
      <a:srgbClr val="FFD100"/>
    </a:accent5>
    <a:accent6>
      <a:srgbClr val="8031A7"/>
    </a:accent6>
    <a:hlink>
      <a:srgbClr val="00A3E0"/>
    </a:hlink>
    <a:folHlink>
      <a:srgbClr val="00A3E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A3E0"/>
    </a:dk2>
    <a:lt2>
      <a:srgbClr val="E0E1E3"/>
    </a:lt2>
    <a:accent1>
      <a:srgbClr val="10069F"/>
    </a:accent1>
    <a:accent2>
      <a:srgbClr val="5A5B5E"/>
    </a:accent2>
    <a:accent3>
      <a:srgbClr val="FF6A13"/>
    </a:accent3>
    <a:accent4>
      <a:srgbClr val="43B02A"/>
    </a:accent4>
    <a:accent5>
      <a:srgbClr val="FFD100"/>
    </a:accent5>
    <a:accent6>
      <a:srgbClr val="8031A7"/>
    </a:accent6>
    <a:hlink>
      <a:srgbClr val="00A3E0"/>
    </a:hlink>
    <a:folHlink>
      <a:srgbClr val="00A3E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48C1704915E468056B7F9186C07AE" ma:contentTypeVersion="13" ma:contentTypeDescription="Create a new document." ma:contentTypeScope="" ma:versionID="b279da6ab0e1e90c150702477e068f58">
  <xsd:schema xmlns:xsd="http://www.w3.org/2001/XMLSchema" xmlns:xs="http://www.w3.org/2001/XMLSchema" xmlns:p="http://schemas.microsoft.com/office/2006/metadata/properties" xmlns:ns2="665c44e8-82e0-472a-a146-da60c58e68e1" xmlns:ns3="ea7ac1a7-e026-438e-9b47-4e86afcc9f67" xmlns:ns4="5e59d4ff-4c95-47cb-b4db-115ac812d3ac" targetNamespace="http://schemas.microsoft.com/office/2006/metadata/properties" ma:root="true" ma:fieldsID="48ab8dbc7d36fb524c1c707d6b41a29c" ns2:_="" ns3:_="" ns4:_="">
    <xsd:import namespace="665c44e8-82e0-472a-a146-da60c58e68e1"/>
    <xsd:import namespace="ea7ac1a7-e026-438e-9b47-4e86afcc9f67"/>
    <xsd:import namespace="5e59d4ff-4c95-47cb-b4db-115ac812d3ac"/>
    <xsd:element name="properties">
      <xsd:complexType>
        <xsd:sequence>
          <xsd:element name="documentManagement">
            <xsd:complexType>
              <xsd:all>
                <xsd:element ref="ns2:h299cf7589dc4b75bcd2bf9f19243c76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c44e8-82e0-472a-a146-da60c58e68e1" elementFormDefault="qualified">
    <xsd:import namespace="http://schemas.microsoft.com/office/2006/documentManagement/types"/>
    <xsd:import namespace="http://schemas.microsoft.com/office/infopath/2007/PartnerControls"/>
    <xsd:element name="h299cf7589dc4b75bcd2bf9f19243c76" ma:index="8" nillable="true" ma:taxonomy="true" ma:internalName="h299cf7589dc4b75bcd2bf9f19243c76" ma:taxonomyFieldName="InformationClassification" ma:displayName="Information Classification" ma:readOnly="false" ma:default="" ma:fieldId="{1299cf75-89dc-4b75-bcd2-bf9f19243c76}" ma:sspId="9bb7800a-9dd4-4efa-9404-7ac564e64633" ma:termSetId="15e70205-4b68-455f-98cc-31f0c36972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5a32542-8d91-43ae-b0f9-9033be59570c}" ma:internalName="TaxCatchAll" ma:showField="CatchAllData" ma:web="5e59d4ff-4c95-47cb-b4db-115ac812d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5a32542-8d91-43ae-b0f9-9033be59570c}" ma:internalName="TaxCatchAllLabel" ma:readOnly="true" ma:showField="CatchAllDataLabel" ma:web="5e59d4ff-4c95-47cb-b4db-115ac812d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ac1a7-e026-438e-9b47-4e86afcc9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9d4ff-4c95-47cb-b4db-115ac812d3a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bb7800a-9dd4-4efa-9404-7ac564e646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c44e8-82e0-472a-a146-da60c58e68e1" xsi:nil="true"/>
    <h299cf7589dc4b75bcd2bf9f19243c76 xmlns="665c44e8-82e0-472a-a146-da60c58e68e1">
      <Terms xmlns="http://schemas.microsoft.com/office/infopath/2007/PartnerControls"/>
    </h299cf7589dc4b75bcd2bf9f19243c76>
  </documentManagement>
</p:properties>
</file>

<file path=customXml/itemProps1.xml><?xml version="1.0" encoding="utf-8"?>
<ds:datastoreItem xmlns:ds="http://schemas.openxmlformats.org/officeDocument/2006/customXml" ds:itemID="{D5252B76-EB14-4C1E-BF1F-78A990392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c44e8-82e0-472a-a146-da60c58e68e1"/>
    <ds:schemaRef ds:uri="ea7ac1a7-e026-438e-9b47-4e86afcc9f67"/>
    <ds:schemaRef ds:uri="5e59d4ff-4c95-47cb-b4db-115ac812d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E28DA6-0DC7-4AB6-A372-E065EFAE676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4E7A4DC-6172-4604-B89A-5D328143F1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A1C8B7-AB66-41AB-93A0-25049F19A0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59d4ff-4c95-47cb-b4db-115ac812d3ac"/>
    <ds:schemaRef ds:uri="http://purl.org/dc/elements/1.1/"/>
    <ds:schemaRef ds:uri="http://schemas.microsoft.com/office/2006/metadata/properties"/>
    <ds:schemaRef ds:uri="665c44e8-82e0-472a-a146-da60c58e68e1"/>
    <ds:schemaRef ds:uri="ea7ac1a7-e026-438e-9b47-4e86afcc9f6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ASML_POWERPOINT for presentation purposes</Template>
  <TotalTime>2343</TotalTime>
  <Words>66</Words>
  <Application>Microsoft Office PowerPoint</Application>
  <PresentationFormat>Diavoorstelling (16:9)</PresentationFormat>
  <Paragraphs>21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ASML Template 2021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Chips zijn de “hersenen” van machines en apparaten </vt:lpstr>
      <vt:lpstr>PowerPoint-presentatie</vt:lpstr>
    </vt:vector>
  </TitlesOfParts>
  <Company>ASML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Vreeker</dc:creator>
  <cp:lastModifiedBy>Nienke Teurlings Buro Spice</cp:lastModifiedBy>
  <cp:revision>50</cp:revision>
  <cp:lastPrinted>2012-05-24T09:26:57Z</cp:lastPrinted>
  <dcterms:created xsi:type="dcterms:W3CDTF">2017-12-20T14:24:11Z</dcterms:created>
  <dcterms:modified xsi:type="dcterms:W3CDTF">2024-10-03T12:39:41Z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0x01010049848C1704915E468056B7F9186C07AE</vt:lpwstr>
  </property>
  <property fmtid="{D5CDD505-2E9C-101B-9397-08002B2CF9AE}" pid="3" name="InformationClassification">
    <vt:lpwstr/>
  </property>
  <property fmtid="{D5CDD505-2E9C-101B-9397-08002B2CF9AE}" pid="4" name="MSIP_Label_229eea9c-5281-4377-b6bc-afc76db9d7b4_Enabled">
    <vt:lpwstr>true</vt:lpwstr>
  </property>
  <property fmtid="{D5CDD505-2E9C-101B-9397-08002B2CF9AE}" pid="5" name="MSIP_Label_229eea9c-5281-4377-b6bc-afc76db9d7b4_SetDate">
    <vt:lpwstr>2022-01-20T13:34:07Z</vt:lpwstr>
  </property>
  <property fmtid="{D5CDD505-2E9C-101B-9397-08002B2CF9AE}" pid="6" name="MSIP_Label_229eea9c-5281-4377-b6bc-afc76db9d7b4_Method">
    <vt:lpwstr>Privileged</vt:lpwstr>
  </property>
  <property fmtid="{D5CDD505-2E9C-101B-9397-08002B2CF9AE}" pid="7" name="MSIP_Label_229eea9c-5281-4377-b6bc-afc76db9d7b4_Name">
    <vt:lpwstr>229eea9c-5281-4377-b6bc-afc76db9d7b4</vt:lpwstr>
  </property>
  <property fmtid="{D5CDD505-2E9C-101B-9397-08002B2CF9AE}" pid="8" name="MSIP_Label_229eea9c-5281-4377-b6bc-afc76db9d7b4_SiteId">
    <vt:lpwstr>af73baa8-f594-4eb2-a39d-93e96cad61fc</vt:lpwstr>
  </property>
  <property fmtid="{D5CDD505-2E9C-101B-9397-08002B2CF9AE}" pid="9" name="MSIP_Label_229eea9c-5281-4377-b6bc-afc76db9d7b4_ActionId">
    <vt:lpwstr>e1ca1aab-5cab-494f-88d4-2ec7b7c8aec9</vt:lpwstr>
  </property>
  <property fmtid="{D5CDD505-2E9C-101B-9397-08002B2CF9AE}" pid="10" name="MSIP_Label_229eea9c-5281-4377-b6bc-afc76db9d7b4_ContentBits">
    <vt:lpwstr>2</vt:lpwstr>
  </property>
</Properties>
</file>